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4" r:id="rId5"/>
    <p:sldMasterId id="214748371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Lst>
  <p:sldSz cy="5143500" cx="9144000"/>
  <p:notesSz cx="6858000" cy="9144000"/>
  <p:embeddedFontLst>
    <p:embeddedFont>
      <p:font typeface="Montserrat"/>
      <p:regular r:id="rId32"/>
      <p:bold r:id="rId33"/>
      <p:italic r:id="rId34"/>
      <p:boldItalic r:id="rId35"/>
    </p:embeddedFont>
    <p:embeddedFont>
      <p:font typeface="Montserrat Medium"/>
      <p:regular r:id="rId36"/>
      <p:bold r:id="rId37"/>
      <p:italic r:id="rId38"/>
      <p:boldItalic r:id="rId39"/>
    </p:embeddedFont>
    <p:embeddedFont>
      <p:font typeface="Montserrat ExtraBold"/>
      <p:bold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7">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4562FFA-4CF8-49A8-9D68-DCE4A87AE0B3}">
  <a:tblStyle styleId="{B4562FFA-4CF8-49A8-9D68-DCE4A87AE0B3}"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7"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ontserratExtraBold-bold.fntdata"/><Relationship Id="rId20" Type="http://schemas.openxmlformats.org/officeDocument/2006/relationships/slide" Target="slides/slide13.xml"/><Relationship Id="rId41" Type="http://schemas.openxmlformats.org/officeDocument/2006/relationships/font" Target="fonts/MontserratExtraBold-boldItalic.fnt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font" Target="fonts/Montserrat-bold.fntdata"/><Relationship Id="rId10" Type="http://schemas.openxmlformats.org/officeDocument/2006/relationships/slide" Target="slides/slide3.xml"/><Relationship Id="rId32" Type="http://schemas.openxmlformats.org/officeDocument/2006/relationships/font" Target="fonts/Montserrat-regular.fntdata"/><Relationship Id="rId13" Type="http://schemas.openxmlformats.org/officeDocument/2006/relationships/slide" Target="slides/slide6.xml"/><Relationship Id="rId35" Type="http://schemas.openxmlformats.org/officeDocument/2006/relationships/font" Target="fonts/Montserrat-boldItalic.fntdata"/><Relationship Id="rId12" Type="http://schemas.openxmlformats.org/officeDocument/2006/relationships/slide" Target="slides/slide5.xml"/><Relationship Id="rId34" Type="http://schemas.openxmlformats.org/officeDocument/2006/relationships/font" Target="fonts/Montserrat-italic.fntdata"/><Relationship Id="rId15" Type="http://schemas.openxmlformats.org/officeDocument/2006/relationships/slide" Target="slides/slide8.xml"/><Relationship Id="rId37" Type="http://schemas.openxmlformats.org/officeDocument/2006/relationships/font" Target="fonts/MontserratMedium-bold.fntdata"/><Relationship Id="rId14" Type="http://schemas.openxmlformats.org/officeDocument/2006/relationships/slide" Target="slides/slide7.xml"/><Relationship Id="rId36" Type="http://schemas.openxmlformats.org/officeDocument/2006/relationships/font" Target="fonts/MontserratMedium-regular.fntdata"/><Relationship Id="rId17" Type="http://schemas.openxmlformats.org/officeDocument/2006/relationships/slide" Target="slides/slide10.xml"/><Relationship Id="rId39" Type="http://schemas.openxmlformats.org/officeDocument/2006/relationships/font" Target="fonts/MontserratMedium-boldItalic.fntdata"/><Relationship Id="rId16" Type="http://schemas.openxmlformats.org/officeDocument/2006/relationships/slide" Target="slides/slide9.xml"/><Relationship Id="rId38" Type="http://schemas.openxmlformats.org/officeDocument/2006/relationships/font" Target="fonts/MontserratMedium-italic.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1" name="Shape 9681"/>
        <p:cNvGrpSpPr/>
        <p:nvPr/>
      </p:nvGrpSpPr>
      <p:grpSpPr>
        <a:xfrm>
          <a:off x="0" y="0"/>
          <a:ext cx="0" cy="0"/>
          <a:chOff x="0" y="0"/>
          <a:chExt cx="0" cy="0"/>
        </a:xfrm>
      </p:grpSpPr>
      <p:sp>
        <p:nvSpPr>
          <p:cNvPr id="9682" name="Google Shape;9682;g1e9556ae659_0_48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83" name="Google Shape;9683;g1e9556ae659_0_48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8" name="Shape 9688"/>
        <p:cNvGrpSpPr/>
        <p:nvPr/>
      </p:nvGrpSpPr>
      <p:grpSpPr>
        <a:xfrm>
          <a:off x="0" y="0"/>
          <a:ext cx="0" cy="0"/>
          <a:chOff x="0" y="0"/>
          <a:chExt cx="0" cy="0"/>
        </a:xfrm>
      </p:grpSpPr>
      <p:sp>
        <p:nvSpPr>
          <p:cNvPr id="9689" name="Google Shape;9689;g1e9556ae659_0_96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90" name="Google Shape;9690;g1e9556ae659_0_96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5" name="Shape 9695"/>
        <p:cNvGrpSpPr/>
        <p:nvPr/>
      </p:nvGrpSpPr>
      <p:grpSpPr>
        <a:xfrm>
          <a:off x="0" y="0"/>
          <a:ext cx="0" cy="0"/>
          <a:chOff x="0" y="0"/>
          <a:chExt cx="0" cy="0"/>
        </a:xfrm>
      </p:grpSpPr>
      <p:sp>
        <p:nvSpPr>
          <p:cNvPr id="9696" name="Google Shape;9696;g1e9556ae659_0_145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97" name="Google Shape;9697;g1e9556ae659_0_14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4" name="Shape 9704"/>
        <p:cNvGrpSpPr/>
        <p:nvPr/>
      </p:nvGrpSpPr>
      <p:grpSpPr>
        <a:xfrm>
          <a:off x="0" y="0"/>
          <a:ext cx="0" cy="0"/>
          <a:chOff x="0" y="0"/>
          <a:chExt cx="0" cy="0"/>
        </a:xfrm>
      </p:grpSpPr>
      <p:sp>
        <p:nvSpPr>
          <p:cNvPr id="9705" name="Google Shape;9705;g1e9556ae659_0_14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06" name="Google Shape;9706;g1e9556ae659_0_145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9" name="Shape 9719"/>
        <p:cNvGrpSpPr/>
        <p:nvPr/>
      </p:nvGrpSpPr>
      <p:grpSpPr>
        <a:xfrm>
          <a:off x="0" y="0"/>
          <a:ext cx="0" cy="0"/>
          <a:chOff x="0" y="0"/>
          <a:chExt cx="0" cy="0"/>
        </a:xfrm>
      </p:grpSpPr>
      <p:sp>
        <p:nvSpPr>
          <p:cNvPr id="9720" name="Google Shape;9720;g3f4018664f0_2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21" name="Google Shape;9721;g3f4018664f0_2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2" name="Shape 9732"/>
        <p:cNvGrpSpPr/>
        <p:nvPr/>
      </p:nvGrpSpPr>
      <p:grpSpPr>
        <a:xfrm>
          <a:off x="0" y="0"/>
          <a:ext cx="0" cy="0"/>
          <a:chOff x="0" y="0"/>
          <a:chExt cx="0" cy="0"/>
        </a:xfrm>
      </p:grpSpPr>
      <p:sp>
        <p:nvSpPr>
          <p:cNvPr id="9733" name="Google Shape;9733;g3f8c847901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34" name="Google Shape;9734;g3f8c847901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5" name="Shape 9745"/>
        <p:cNvGrpSpPr/>
        <p:nvPr/>
      </p:nvGrpSpPr>
      <p:grpSpPr>
        <a:xfrm>
          <a:off x="0" y="0"/>
          <a:ext cx="0" cy="0"/>
          <a:chOff x="0" y="0"/>
          <a:chExt cx="0" cy="0"/>
        </a:xfrm>
      </p:grpSpPr>
      <p:sp>
        <p:nvSpPr>
          <p:cNvPr id="9746" name="Google Shape;9746;g1e9556ae659_0_145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7" name="Google Shape;9747;g1e9556ae659_0_145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60" name="Shape 9760"/>
        <p:cNvGrpSpPr/>
        <p:nvPr/>
      </p:nvGrpSpPr>
      <p:grpSpPr>
        <a:xfrm>
          <a:off x="0" y="0"/>
          <a:ext cx="0" cy="0"/>
          <a:chOff x="0" y="0"/>
          <a:chExt cx="0" cy="0"/>
        </a:xfrm>
      </p:grpSpPr>
      <p:sp>
        <p:nvSpPr>
          <p:cNvPr id="9761" name="Google Shape;9761;g1e9556ae659_0_14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62" name="Google Shape;9762;g1e9556ae659_0_14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8" name="Shape 9778"/>
        <p:cNvGrpSpPr/>
        <p:nvPr/>
      </p:nvGrpSpPr>
      <p:grpSpPr>
        <a:xfrm>
          <a:off x="0" y="0"/>
          <a:ext cx="0" cy="0"/>
          <a:chOff x="0" y="0"/>
          <a:chExt cx="0" cy="0"/>
        </a:xfrm>
      </p:grpSpPr>
      <p:sp>
        <p:nvSpPr>
          <p:cNvPr id="9779" name="Google Shape;9779;g3041f1ba3e4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80" name="Google Shape;9780;g3041f1ba3e4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4" name="Shape 9794"/>
        <p:cNvGrpSpPr/>
        <p:nvPr/>
      </p:nvGrpSpPr>
      <p:grpSpPr>
        <a:xfrm>
          <a:off x="0" y="0"/>
          <a:ext cx="0" cy="0"/>
          <a:chOff x="0" y="0"/>
          <a:chExt cx="0" cy="0"/>
        </a:xfrm>
      </p:grpSpPr>
      <p:sp>
        <p:nvSpPr>
          <p:cNvPr id="9795" name="Google Shape;9795;g3f8c847901f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96" name="Google Shape;9796;g3f8c847901f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8" name="Shape 9808"/>
        <p:cNvGrpSpPr/>
        <p:nvPr/>
      </p:nvGrpSpPr>
      <p:grpSpPr>
        <a:xfrm>
          <a:off x="0" y="0"/>
          <a:ext cx="0" cy="0"/>
          <a:chOff x="0" y="0"/>
          <a:chExt cx="0" cy="0"/>
        </a:xfrm>
      </p:grpSpPr>
      <p:sp>
        <p:nvSpPr>
          <p:cNvPr id="9809" name="Google Shape;9809;g3f8c847901f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10" name="Google Shape;9810;g3f8c847901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2" name="Shape 9822"/>
        <p:cNvGrpSpPr/>
        <p:nvPr/>
      </p:nvGrpSpPr>
      <p:grpSpPr>
        <a:xfrm>
          <a:off x="0" y="0"/>
          <a:ext cx="0" cy="0"/>
          <a:chOff x="0" y="0"/>
          <a:chExt cx="0" cy="0"/>
        </a:xfrm>
      </p:grpSpPr>
      <p:sp>
        <p:nvSpPr>
          <p:cNvPr id="9823" name="Google Shape;9823;g1e9556ae659_0_146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24" name="Google Shape;9824;g1e9556ae659_0_146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0" name="Shape 9840"/>
        <p:cNvGrpSpPr/>
        <p:nvPr/>
      </p:nvGrpSpPr>
      <p:grpSpPr>
        <a:xfrm>
          <a:off x="0" y="0"/>
          <a:ext cx="0" cy="0"/>
          <a:chOff x="0" y="0"/>
          <a:chExt cx="0" cy="0"/>
        </a:xfrm>
      </p:grpSpPr>
      <p:sp>
        <p:nvSpPr>
          <p:cNvPr id="9841" name="Google Shape;9841;g3041f1ba3e4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42" name="Google Shape;9842;g3041f1ba3e4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53" name="Shape 9853"/>
        <p:cNvGrpSpPr/>
        <p:nvPr/>
      </p:nvGrpSpPr>
      <p:grpSpPr>
        <a:xfrm>
          <a:off x="0" y="0"/>
          <a:ext cx="0" cy="0"/>
          <a:chOff x="0" y="0"/>
          <a:chExt cx="0" cy="0"/>
        </a:xfrm>
      </p:grpSpPr>
      <p:sp>
        <p:nvSpPr>
          <p:cNvPr id="9854" name="Google Shape;9854;g1e95828c906_0_48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55" name="Google Shape;9855;g1e95828c906_0_48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4" name="Shape 9864"/>
        <p:cNvGrpSpPr/>
        <p:nvPr/>
      </p:nvGrpSpPr>
      <p:grpSpPr>
        <a:xfrm>
          <a:off x="0" y="0"/>
          <a:ext cx="0" cy="0"/>
          <a:chOff x="0" y="0"/>
          <a:chExt cx="0" cy="0"/>
        </a:xfrm>
      </p:grpSpPr>
      <p:sp>
        <p:nvSpPr>
          <p:cNvPr id="9865" name="Google Shape;9865;g3041f1ba3e4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66" name="Google Shape;9866;g3041f1ba3e4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3" name="Shape 9873"/>
        <p:cNvGrpSpPr/>
        <p:nvPr/>
      </p:nvGrpSpPr>
      <p:grpSpPr>
        <a:xfrm>
          <a:off x="0" y="0"/>
          <a:ext cx="0" cy="0"/>
          <a:chOff x="0" y="0"/>
          <a:chExt cx="0" cy="0"/>
        </a:xfrm>
      </p:grpSpPr>
      <p:sp>
        <p:nvSpPr>
          <p:cNvPr id="9874" name="Google Shape;9874;g3041f1ba3e4_0_49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75" name="Google Shape;9875;g3041f1ba3e4_0_49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4" name="Shape 9884"/>
        <p:cNvGrpSpPr/>
        <p:nvPr/>
      </p:nvGrpSpPr>
      <p:grpSpPr>
        <a:xfrm>
          <a:off x="0" y="0"/>
          <a:ext cx="0" cy="0"/>
          <a:chOff x="0" y="0"/>
          <a:chExt cx="0" cy="0"/>
        </a:xfrm>
      </p:grpSpPr>
      <p:sp>
        <p:nvSpPr>
          <p:cNvPr id="9885" name="Google Shape;9885;g3041f1ba3e4_0_146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86" name="Google Shape;9886;g3041f1ba3e4_0_14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2" name="Shape 9892"/>
        <p:cNvGrpSpPr/>
        <p:nvPr/>
      </p:nvGrpSpPr>
      <p:grpSpPr>
        <a:xfrm>
          <a:off x="0" y="0"/>
          <a:ext cx="0" cy="0"/>
          <a:chOff x="0" y="0"/>
          <a:chExt cx="0" cy="0"/>
        </a:xfrm>
      </p:grpSpPr>
      <p:sp>
        <p:nvSpPr>
          <p:cNvPr id="9893" name="Google Shape;9893;g3041f1ba3e4_0_19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94" name="Google Shape;9894;g3041f1ba3e4_0_19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4" name="Shape 9904"/>
        <p:cNvGrpSpPr/>
        <p:nvPr/>
      </p:nvGrpSpPr>
      <p:grpSpPr>
        <a:xfrm>
          <a:off x="0" y="0"/>
          <a:ext cx="0" cy="0"/>
          <a:chOff x="0" y="0"/>
          <a:chExt cx="0" cy="0"/>
        </a:xfrm>
      </p:grpSpPr>
      <p:sp>
        <p:nvSpPr>
          <p:cNvPr id="9905" name="Google Shape;9905;g3041f1ba3e4_0_24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06" name="Google Shape;9906;g3041f1ba3e4_0_24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S</a:t>
            </a:r>
            <a:r>
              <a:rPr lang="es"/>
              <a:t>e observa una diferencia bastante clara entre single linkage y complete linkage:</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Single linkage: las uniones se producen de manera muy gradual y a alturas relativamente bajas. Se ve un efecto de “encadenamiento” (chaining): algunos puntos se van conectando de a poco porque basta con que un par de puntos de dos grupos esté cerca para unirlos. Por eso aparecen muchas ramas largas y es más difícil identificar grupos bien separados.</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Complete linkage: las fusiones ocurren a alturas mayores y se observan grupos más compactos y separados. Esto se debe a que para unir dos clusters considera la distancia entre los puntos más alejados de ambos grupos. En consecuencia, evita bastante el efecto de encadenamiento de single linkage.</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Esto es consistente con lo que sabemos de ambos criterios:</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Single: distancia mínima entre elementos de dos clusters → favorece cadenas.</a:t>
            </a:r>
            <a:endParaRPr/>
          </a:p>
          <a:p>
            <a:pPr indent="0" lvl="0" marL="0" rtl="0" algn="l">
              <a:spcBef>
                <a:spcPts val="0"/>
              </a:spcBef>
              <a:spcAft>
                <a:spcPts val="0"/>
              </a:spcAft>
              <a:buNone/>
            </a:pPr>
            <a:r>
              <a:rPr lang="es"/>
              <a:t>Complete: distancia máxima entre elementos de dos clusters → favorece clusters compactos.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El dendrograma de complete linkage permite distinguir mucho más claramente tres grandes grupos. Si hacemos un corte aproximadamente a una altura de 4, aparecen tres ramas principales relativamente bien diferenciadas.</a:t>
            </a:r>
            <a:endParaRPr/>
          </a:p>
          <a:p>
            <a:pPr indent="0" lvl="0" marL="0" rtl="0" algn="l">
              <a:spcBef>
                <a:spcPts val="0"/>
              </a:spcBef>
              <a:spcAft>
                <a:spcPts val="0"/>
              </a:spcAft>
              <a:buNone/>
            </a:pPr>
            <a:r>
              <a:t/>
            </a:r>
            <a:endParaRPr/>
          </a:p>
          <a:p>
            <a:pPr indent="0" lvl="0" marL="0" rtl="0" algn="l">
              <a:spcBef>
                <a:spcPts val="0"/>
              </a:spcBef>
              <a:spcAft>
                <a:spcPts val="0"/>
              </a:spcAft>
              <a:buNone/>
            </a:pPr>
            <a:r>
              <a:rPr lang="es"/>
              <a:t>En cambio, en single linkage no hay una separación tan evidente en tres grupos. SI separo en 3 me quedo con uno con muy pocas observaciones, 2 o 3</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4" name="Shape 9914"/>
        <p:cNvGrpSpPr/>
        <p:nvPr/>
      </p:nvGrpSpPr>
      <p:grpSpPr>
        <a:xfrm>
          <a:off x="0" y="0"/>
          <a:ext cx="0" cy="0"/>
          <a:chOff x="0" y="0"/>
          <a:chExt cx="0" cy="0"/>
        </a:xfrm>
      </p:grpSpPr>
      <p:sp>
        <p:nvSpPr>
          <p:cNvPr id="9915" name="Google Shape;9915;g3041f1ba3e4_0_29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16" name="Google Shape;9916;g3041f1ba3e4_0_29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6" name="Shape 9926"/>
        <p:cNvGrpSpPr/>
        <p:nvPr/>
      </p:nvGrpSpPr>
      <p:grpSpPr>
        <a:xfrm>
          <a:off x="0" y="0"/>
          <a:ext cx="0" cy="0"/>
          <a:chOff x="0" y="0"/>
          <a:chExt cx="0" cy="0"/>
        </a:xfrm>
      </p:grpSpPr>
      <p:sp>
        <p:nvSpPr>
          <p:cNvPr id="9927" name="Google Shape;9927;g1e95828c906_0_49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28" name="Google Shape;9928;g1e95828c906_0_49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8" name="Shape 9938"/>
        <p:cNvGrpSpPr/>
        <p:nvPr/>
      </p:nvGrpSpPr>
      <p:grpSpPr>
        <a:xfrm>
          <a:off x="0" y="0"/>
          <a:ext cx="0" cy="0"/>
          <a:chOff x="0" y="0"/>
          <a:chExt cx="0" cy="0"/>
        </a:xfrm>
      </p:grpSpPr>
      <p:sp>
        <p:nvSpPr>
          <p:cNvPr id="9939" name="Google Shape;9939;g3041f1ba3e4_0_340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0" name="Google Shape;9940;g3041f1ba3e4_0_340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6" name="Shape 9946"/>
        <p:cNvGrpSpPr/>
        <p:nvPr/>
      </p:nvGrpSpPr>
      <p:grpSpPr>
        <a:xfrm>
          <a:off x="0" y="0"/>
          <a:ext cx="0" cy="0"/>
          <a:chOff x="0" y="0"/>
          <a:chExt cx="0" cy="0"/>
        </a:xfrm>
      </p:grpSpPr>
      <p:sp>
        <p:nvSpPr>
          <p:cNvPr id="9947" name="Google Shape;9947;g1e95828c906_0_49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8" name="Google Shape;9948;g1e95828c906_0_49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
              <a:t>Cuanto más cerca de 1, mejor asignado esta dicho elemento en su cluster.</a:t>
            </a:r>
            <a:endParaRPr/>
          </a:p>
          <a:p>
            <a:pPr indent="0" lvl="0" marL="0" rtl="0" algn="l">
              <a:spcBef>
                <a:spcPts val="0"/>
              </a:spcBef>
              <a:spcAft>
                <a:spcPts val="0"/>
              </a:spcAft>
              <a:buNone/>
            </a:pPr>
            <a:r>
              <a:rPr lang="es"/>
              <a:t>Cuanto más cerca de 0, está cerca del límite de asignación entre dos clusters.</a:t>
            </a:r>
            <a:endParaRPr/>
          </a:p>
          <a:p>
            <a:pPr indent="0" lvl="0" marL="0" rtl="0" algn="l">
              <a:spcBef>
                <a:spcPts val="0"/>
              </a:spcBef>
              <a:spcAft>
                <a:spcPts val="0"/>
              </a:spcAft>
              <a:buNone/>
            </a:pPr>
            <a:r>
              <a:rPr lang="es"/>
              <a:t>Cuanto más cerca de -1, peor asignado esta dicho elemento en su cluster.</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5" name="Shape 9955"/>
        <p:cNvGrpSpPr/>
        <p:nvPr/>
      </p:nvGrpSpPr>
      <p:grpSpPr>
        <a:xfrm>
          <a:off x="0" y="0"/>
          <a:ext cx="0" cy="0"/>
          <a:chOff x="0" y="0"/>
          <a:chExt cx="0" cy="0"/>
        </a:xfrm>
      </p:grpSpPr>
      <p:sp>
        <p:nvSpPr>
          <p:cNvPr id="9956" name="Google Shape;9956;g3fa8c30c914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57" name="Google Shape;9957;g3fa8c30c914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670025" y="955950"/>
            <a:ext cx="3810600" cy="2525700"/>
          </a:xfrm>
          <a:prstGeom prst="rect">
            <a:avLst/>
          </a:prstGeom>
        </p:spPr>
        <p:txBody>
          <a:bodyPr anchorCtr="0" anchor="ctr" bIns="91425" lIns="91425" spcFirstLastPara="1" rIns="91425" wrap="square" tIns="91425">
            <a:noAutofit/>
          </a:bodyPr>
          <a:lstStyle>
            <a:lvl1pPr lvl="0" rtl="0">
              <a:spcBef>
                <a:spcPts val="0"/>
              </a:spcBef>
              <a:spcAft>
                <a:spcPts val="0"/>
              </a:spcAft>
              <a:buSzPts val="5200"/>
              <a:buFont typeface="Montserrat"/>
              <a:buNone/>
              <a:defRPr b="1" sz="5000">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0" name="Google Shape;10;p2"/>
          <p:cNvSpPr txBox="1"/>
          <p:nvPr>
            <p:ph idx="1" type="subTitle"/>
          </p:nvPr>
        </p:nvSpPr>
        <p:spPr>
          <a:xfrm>
            <a:off x="737800" y="3481625"/>
            <a:ext cx="2964600" cy="706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a:latin typeface="Montserrat Medium"/>
                <a:ea typeface="Montserrat Medium"/>
                <a:cs typeface="Montserrat Medium"/>
                <a:sym typeface="Montserrat Medium"/>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grpSp>
        <p:nvGrpSpPr>
          <p:cNvPr id="11" name="Google Shape;11;p2"/>
          <p:cNvGrpSpPr/>
          <p:nvPr/>
        </p:nvGrpSpPr>
        <p:grpSpPr>
          <a:xfrm rot="5400000">
            <a:off x="-1189950" y="1258713"/>
            <a:ext cx="2005200" cy="854579"/>
            <a:chOff x="-2718975" y="792300"/>
            <a:chExt cx="2005200" cy="854579"/>
          </a:xfrm>
        </p:grpSpPr>
        <p:sp>
          <p:nvSpPr>
            <p:cNvPr id="12" name="Google Shape;12;p2"/>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96" name="Google Shape;96;p2"/>
          <p:cNvCxnSpPr/>
          <p:nvPr/>
        </p:nvCxnSpPr>
        <p:spPr>
          <a:xfrm>
            <a:off x="607825" y="1087900"/>
            <a:ext cx="7933200" cy="0"/>
          </a:xfrm>
          <a:prstGeom prst="straightConnector1">
            <a:avLst/>
          </a:prstGeom>
          <a:noFill/>
          <a:ln cap="flat" cmpd="sng" w="9525">
            <a:solidFill>
              <a:srgbClr val="DAC6FF"/>
            </a:solidFill>
            <a:prstDash val="solid"/>
            <a:round/>
            <a:headEnd len="med" w="med" type="none"/>
            <a:tailEnd len="med" w="med" type="none"/>
          </a:ln>
        </p:spPr>
      </p:cxnSp>
      <p:cxnSp>
        <p:nvCxnSpPr>
          <p:cNvPr id="97" name="Google Shape;97;p2"/>
          <p:cNvCxnSpPr/>
          <p:nvPr/>
        </p:nvCxnSpPr>
        <p:spPr>
          <a:xfrm>
            <a:off x="4668800" y="529825"/>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98" name="Google Shape;98;p2"/>
          <p:cNvCxnSpPr/>
          <p:nvPr/>
        </p:nvCxnSpPr>
        <p:spPr>
          <a:xfrm>
            <a:off x="592050" y="3470928"/>
            <a:ext cx="4076700" cy="0"/>
          </a:xfrm>
          <a:prstGeom prst="straightConnector1">
            <a:avLst/>
          </a:prstGeom>
          <a:noFill/>
          <a:ln cap="flat" cmpd="sng" w="9525">
            <a:solidFill>
              <a:srgbClr val="DAC6FF"/>
            </a:solidFill>
            <a:prstDash val="solid"/>
            <a:round/>
            <a:headEnd len="med" w="med" type="none"/>
            <a:tailEnd len="med" w="med" type="none"/>
          </a:ln>
        </p:spPr>
      </p:cxnSp>
      <p:cxnSp>
        <p:nvCxnSpPr>
          <p:cNvPr id="99" name="Google Shape;99;p2"/>
          <p:cNvCxnSpPr/>
          <p:nvPr/>
        </p:nvCxnSpPr>
        <p:spPr>
          <a:xfrm>
            <a:off x="5364200" y="529825"/>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100" name="Google Shape;100;p2"/>
          <p:cNvCxnSpPr/>
          <p:nvPr/>
        </p:nvCxnSpPr>
        <p:spPr>
          <a:xfrm>
            <a:off x="592050" y="4173978"/>
            <a:ext cx="7946400" cy="0"/>
          </a:xfrm>
          <a:prstGeom prst="straightConnector1">
            <a:avLst/>
          </a:prstGeom>
          <a:noFill/>
          <a:ln cap="flat" cmpd="sng" w="9525">
            <a:solidFill>
              <a:srgbClr val="DAC6FF"/>
            </a:solidFill>
            <a:prstDash val="solid"/>
            <a:round/>
            <a:headEnd len="med" w="med" type="none"/>
            <a:tailEnd len="med" w="med" type="none"/>
          </a:ln>
        </p:spPr>
      </p:cxnSp>
      <p:grpSp>
        <p:nvGrpSpPr>
          <p:cNvPr id="101" name="Google Shape;101;p2"/>
          <p:cNvGrpSpPr/>
          <p:nvPr/>
        </p:nvGrpSpPr>
        <p:grpSpPr>
          <a:xfrm>
            <a:off x="8806425" y="3721638"/>
            <a:ext cx="2005200" cy="854579"/>
            <a:chOff x="-2718975" y="792300"/>
            <a:chExt cx="2005200" cy="854579"/>
          </a:xfrm>
        </p:grpSpPr>
        <p:sp>
          <p:nvSpPr>
            <p:cNvPr id="102" name="Google Shape;102;p2"/>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 name="Google Shape;186;p2"/>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7" name="Google Shape;187;p2"/>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188" name="Google Shape;188;p2"/>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189" name="Google Shape;189;p2"/>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0" name="Shape 190"/>
        <p:cNvGrpSpPr/>
        <p:nvPr/>
      </p:nvGrpSpPr>
      <p:grpSpPr>
        <a:xfrm>
          <a:off x="0" y="0"/>
          <a:ext cx="0" cy="0"/>
          <a:chOff x="0" y="0"/>
          <a:chExt cx="0" cy="0"/>
        </a:xfrm>
      </p:grpSpPr>
      <p:sp>
        <p:nvSpPr>
          <p:cNvPr id="191" name="Google Shape;191;p3"/>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
          <p:cNvSpPr txBox="1"/>
          <p:nvPr>
            <p:ph hasCustomPrompt="1" type="title"/>
          </p:nvPr>
        </p:nvSpPr>
        <p:spPr>
          <a:xfrm>
            <a:off x="5503600" y="1637925"/>
            <a:ext cx="2404500" cy="714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5000"/>
              <a:buNone/>
              <a:defRPr sz="6500">
                <a:solidFill>
                  <a:schemeClr val="accent1"/>
                </a:solidFill>
                <a:latin typeface="Montserrat ExtraBold"/>
                <a:ea typeface="Montserrat ExtraBold"/>
                <a:cs typeface="Montserrat ExtraBold"/>
                <a:sym typeface="Montserrat ExtraBold"/>
              </a:defRPr>
            </a:lvl1pPr>
            <a:lvl2pPr lvl="1" rtl="0" algn="ctr">
              <a:spcBef>
                <a:spcPts val="0"/>
              </a:spcBef>
              <a:spcAft>
                <a:spcPts val="0"/>
              </a:spcAft>
              <a:buClr>
                <a:srgbClr val="000000"/>
              </a:buClr>
              <a:buSzPts val="5000"/>
              <a:buNone/>
              <a:defRPr sz="5000">
                <a:solidFill>
                  <a:srgbClr val="000000"/>
                </a:solidFill>
              </a:defRPr>
            </a:lvl2pPr>
            <a:lvl3pPr lvl="2" rtl="0" algn="ctr">
              <a:spcBef>
                <a:spcPts val="0"/>
              </a:spcBef>
              <a:spcAft>
                <a:spcPts val="0"/>
              </a:spcAft>
              <a:buClr>
                <a:srgbClr val="000000"/>
              </a:buClr>
              <a:buSzPts val="5000"/>
              <a:buNone/>
              <a:defRPr sz="5000">
                <a:solidFill>
                  <a:srgbClr val="000000"/>
                </a:solidFill>
              </a:defRPr>
            </a:lvl3pPr>
            <a:lvl4pPr lvl="3" rtl="0" algn="ctr">
              <a:spcBef>
                <a:spcPts val="0"/>
              </a:spcBef>
              <a:spcAft>
                <a:spcPts val="0"/>
              </a:spcAft>
              <a:buClr>
                <a:srgbClr val="000000"/>
              </a:buClr>
              <a:buSzPts val="5000"/>
              <a:buNone/>
              <a:defRPr sz="5000">
                <a:solidFill>
                  <a:srgbClr val="000000"/>
                </a:solidFill>
              </a:defRPr>
            </a:lvl4pPr>
            <a:lvl5pPr lvl="4" rtl="0" algn="ctr">
              <a:spcBef>
                <a:spcPts val="0"/>
              </a:spcBef>
              <a:spcAft>
                <a:spcPts val="0"/>
              </a:spcAft>
              <a:buClr>
                <a:srgbClr val="000000"/>
              </a:buClr>
              <a:buSzPts val="5000"/>
              <a:buNone/>
              <a:defRPr sz="5000">
                <a:solidFill>
                  <a:srgbClr val="000000"/>
                </a:solidFill>
              </a:defRPr>
            </a:lvl5pPr>
            <a:lvl6pPr lvl="5" rtl="0" algn="ctr">
              <a:spcBef>
                <a:spcPts val="0"/>
              </a:spcBef>
              <a:spcAft>
                <a:spcPts val="0"/>
              </a:spcAft>
              <a:buClr>
                <a:srgbClr val="000000"/>
              </a:buClr>
              <a:buSzPts val="5000"/>
              <a:buNone/>
              <a:defRPr sz="5000">
                <a:solidFill>
                  <a:srgbClr val="000000"/>
                </a:solidFill>
              </a:defRPr>
            </a:lvl6pPr>
            <a:lvl7pPr lvl="6" rtl="0" algn="ctr">
              <a:spcBef>
                <a:spcPts val="0"/>
              </a:spcBef>
              <a:spcAft>
                <a:spcPts val="0"/>
              </a:spcAft>
              <a:buClr>
                <a:srgbClr val="000000"/>
              </a:buClr>
              <a:buSzPts val="5000"/>
              <a:buNone/>
              <a:defRPr sz="5000">
                <a:solidFill>
                  <a:srgbClr val="000000"/>
                </a:solidFill>
              </a:defRPr>
            </a:lvl7pPr>
            <a:lvl8pPr lvl="7" rtl="0" algn="ctr">
              <a:spcBef>
                <a:spcPts val="0"/>
              </a:spcBef>
              <a:spcAft>
                <a:spcPts val="0"/>
              </a:spcAft>
              <a:buClr>
                <a:srgbClr val="000000"/>
              </a:buClr>
              <a:buSzPts val="5000"/>
              <a:buNone/>
              <a:defRPr sz="5000">
                <a:solidFill>
                  <a:srgbClr val="000000"/>
                </a:solidFill>
              </a:defRPr>
            </a:lvl8pPr>
            <a:lvl9pPr lvl="8" rtl="0" algn="ctr">
              <a:spcBef>
                <a:spcPts val="0"/>
              </a:spcBef>
              <a:spcAft>
                <a:spcPts val="0"/>
              </a:spcAft>
              <a:buClr>
                <a:srgbClr val="000000"/>
              </a:buClr>
              <a:buSzPts val="5000"/>
              <a:buNone/>
              <a:defRPr sz="5000">
                <a:solidFill>
                  <a:srgbClr val="000000"/>
                </a:solidFill>
              </a:defRPr>
            </a:lvl9pPr>
          </a:lstStyle>
          <a:p>
            <a:r>
              <a:t>xx%</a:t>
            </a:r>
          </a:p>
        </p:txBody>
      </p:sp>
      <p:sp>
        <p:nvSpPr>
          <p:cNvPr id="193" name="Google Shape;193;p3"/>
          <p:cNvSpPr txBox="1"/>
          <p:nvPr>
            <p:ph idx="1" type="subTitle"/>
          </p:nvPr>
        </p:nvSpPr>
        <p:spPr>
          <a:xfrm>
            <a:off x="4915275" y="2506200"/>
            <a:ext cx="3656400" cy="34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800">
                <a:solidFill>
                  <a:schemeClr val="lt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4" name="Google Shape;194;p3"/>
          <p:cNvSpPr txBox="1"/>
          <p:nvPr>
            <p:ph idx="2" type="subTitle"/>
          </p:nvPr>
        </p:nvSpPr>
        <p:spPr>
          <a:xfrm>
            <a:off x="5279200" y="3006063"/>
            <a:ext cx="2829900" cy="499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solidFill>
                  <a:schemeClr val="lt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195" name="Google Shape;195;p3"/>
          <p:cNvGrpSpPr/>
          <p:nvPr/>
        </p:nvGrpSpPr>
        <p:grpSpPr>
          <a:xfrm rot="10800000">
            <a:off x="8769913" y="3668738"/>
            <a:ext cx="2005200" cy="854579"/>
            <a:chOff x="-2718975" y="792300"/>
            <a:chExt cx="2005200" cy="854579"/>
          </a:xfrm>
        </p:grpSpPr>
        <p:sp>
          <p:nvSpPr>
            <p:cNvPr id="196" name="Google Shape;196;p3"/>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3"/>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3"/>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3"/>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3"/>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0" name="Google Shape;280;p3"/>
          <p:cNvGrpSpPr/>
          <p:nvPr/>
        </p:nvGrpSpPr>
        <p:grpSpPr>
          <a:xfrm>
            <a:off x="-1640850" y="628888"/>
            <a:ext cx="2005200" cy="854579"/>
            <a:chOff x="-2718975" y="792300"/>
            <a:chExt cx="2005200" cy="854579"/>
          </a:xfrm>
        </p:grpSpPr>
        <p:sp>
          <p:nvSpPr>
            <p:cNvPr id="281" name="Google Shape;281;p3"/>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3"/>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3"/>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3"/>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3"/>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3"/>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3"/>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65" name="Google Shape;365;p3"/>
          <p:cNvCxnSpPr/>
          <p:nvPr/>
        </p:nvCxnSpPr>
        <p:spPr>
          <a:xfrm>
            <a:off x="623125" y="4075500"/>
            <a:ext cx="7930800" cy="0"/>
          </a:xfrm>
          <a:prstGeom prst="straightConnector1">
            <a:avLst/>
          </a:prstGeom>
          <a:noFill/>
          <a:ln cap="flat" cmpd="sng" w="9525">
            <a:solidFill>
              <a:srgbClr val="DAC6FF"/>
            </a:solidFill>
            <a:prstDash val="solid"/>
            <a:round/>
            <a:headEnd len="med" w="med" type="none"/>
            <a:tailEnd len="med" w="med" type="none"/>
          </a:ln>
        </p:spPr>
      </p:cxnSp>
      <p:cxnSp>
        <p:nvCxnSpPr>
          <p:cNvPr id="366" name="Google Shape;366;p3"/>
          <p:cNvCxnSpPr/>
          <p:nvPr/>
        </p:nvCxnSpPr>
        <p:spPr>
          <a:xfrm>
            <a:off x="4408200"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367" name="Google Shape;367;p3"/>
          <p:cNvCxnSpPr/>
          <p:nvPr/>
        </p:nvCxnSpPr>
        <p:spPr>
          <a:xfrm>
            <a:off x="5014625"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368" name="Google Shape;368;p3"/>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369" name="Google Shape;369;p3"/>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370" name="Google Shape;370;p3"/>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371" name="Google Shape;371;p3"/>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372" name="Google Shape;372;p3"/>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73" name="Shape 373"/>
        <p:cNvGrpSpPr/>
        <p:nvPr/>
      </p:nvGrpSpPr>
      <p:grpSpPr>
        <a:xfrm>
          <a:off x="0" y="0"/>
          <a:ext cx="0" cy="0"/>
          <a:chOff x="0" y="0"/>
          <a:chExt cx="0" cy="0"/>
        </a:xfrm>
      </p:grpSpPr>
      <p:sp>
        <p:nvSpPr>
          <p:cNvPr id="374" name="Google Shape;374;p4"/>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
          <p:cNvSpPr txBox="1"/>
          <p:nvPr>
            <p:ph idx="1" type="subTitle"/>
          </p:nvPr>
        </p:nvSpPr>
        <p:spPr>
          <a:xfrm>
            <a:off x="840900" y="1084550"/>
            <a:ext cx="7474500" cy="339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2800"/>
              <a:buFont typeface="Montserrat"/>
              <a:buAutoNum type="arabicPeriod"/>
              <a:defRPr sz="1100">
                <a:latin typeface="Montserrat"/>
                <a:ea typeface="Montserrat"/>
                <a:cs typeface="Montserrat"/>
                <a:sym typeface="Montserrat"/>
              </a:defRPr>
            </a:lvl1pPr>
            <a:lvl2pPr lvl="1" rtl="0" algn="ctr">
              <a:lnSpc>
                <a:spcPct val="100000"/>
              </a:lnSpc>
              <a:spcBef>
                <a:spcPts val="0"/>
              </a:spcBef>
              <a:spcAft>
                <a:spcPts val="0"/>
              </a:spcAft>
              <a:buSzPts val="2800"/>
              <a:buAutoNum type="alphaLcPeriod"/>
              <a:defRPr sz="2800"/>
            </a:lvl2pPr>
            <a:lvl3pPr lvl="2" rtl="0" algn="ctr">
              <a:lnSpc>
                <a:spcPct val="100000"/>
              </a:lnSpc>
              <a:spcBef>
                <a:spcPts val="0"/>
              </a:spcBef>
              <a:spcAft>
                <a:spcPts val="0"/>
              </a:spcAft>
              <a:buSzPts val="2800"/>
              <a:buAutoNum type="romanLcPeriod"/>
              <a:defRPr sz="2800"/>
            </a:lvl3pPr>
            <a:lvl4pPr lvl="3" rtl="0" algn="ctr">
              <a:lnSpc>
                <a:spcPct val="100000"/>
              </a:lnSpc>
              <a:spcBef>
                <a:spcPts val="0"/>
              </a:spcBef>
              <a:spcAft>
                <a:spcPts val="0"/>
              </a:spcAft>
              <a:buSzPts val="2800"/>
              <a:buAutoNum type="arabicPeriod"/>
              <a:defRPr sz="2800"/>
            </a:lvl4pPr>
            <a:lvl5pPr lvl="4" rtl="0" algn="ctr">
              <a:lnSpc>
                <a:spcPct val="100000"/>
              </a:lnSpc>
              <a:spcBef>
                <a:spcPts val="0"/>
              </a:spcBef>
              <a:spcAft>
                <a:spcPts val="0"/>
              </a:spcAft>
              <a:buSzPts val="2800"/>
              <a:buAutoNum type="alphaLcPeriod"/>
              <a:defRPr sz="2800"/>
            </a:lvl5pPr>
            <a:lvl6pPr lvl="5" rtl="0" algn="ctr">
              <a:lnSpc>
                <a:spcPct val="100000"/>
              </a:lnSpc>
              <a:spcBef>
                <a:spcPts val="0"/>
              </a:spcBef>
              <a:spcAft>
                <a:spcPts val="0"/>
              </a:spcAft>
              <a:buSzPts val="2800"/>
              <a:buAutoNum type="romanLcPeriod"/>
              <a:defRPr sz="2800"/>
            </a:lvl6pPr>
            <a:lvl7pPr lvl="6" rtl="0" algn="ctr">
              <a:lnSpc>
                <a:spcPct val="100000"/>
              </a:lnSpc>
              <a:spcBef>
                <a:spcPts val="0"/>
              </a:spcBef>
              <a:spcAft>
                <a:spcPts val="0"/>
              </a:spcAft>
              <a:buSzPts val="2800"/>
              <a:buAutoNum type="arabicPeriod"/>
              <a:defRPr sz="2800"/>
            </a:lvl7pPr>
            <a:lvl8pPr lvl="7" rtl="0" algn="ctr">
              <a:lnSpc>
                <a:spcPct val="100000"/>
              </a:lnSpc>
              <a:spcBef>
                <a:spcPts val="0"/>
              </a:spcBef>
              <a:spcAft>
                <a:spcPts val="0"/>
              </a:spcAft>
              <a:buSzPts val="2800"/>
              <a:buAutoNum type="alphaLcPeriod"/>
              <a:defRPr sz="2800"/>
            </a:lvl8pPr>
            <a:lvl9pPr lvl="8" rtl="0" algn="ctr">
              <a:lnSpc>
                <a:spcPct val="100000"/>
              </a:lnSpc>
              <a:spcBef>
                <a:spcPts val="0"/>
              </a:spcBef>
              <a:spcAft>
                <a:spcPts val="0"/>
              </a:spcAft>
              <a:buSzPts val="2800"/>
              <a:buAutoNum type="romanLcPeriod"/>
              <a:defRPr sz="2800"/>
            </a:lvl9pPr>
          </a:lstStyle>
          <a:p/>
        </p:txBody>
      </p:sp>
      <p:sp>
        <p:nvSpPr>
          <p:cNvPr id="376" name="Google Shape;376;p4"/>
          <p:cNvSpPr txBox="1"/>
          <p:nvPr>
            <p:ph type="ctrTitle"/>
          </p:nvPr>
        </p:nvSpPr>
        <p:spPr>
          <a:xfrm>
            <a:off x="1559350" y="529975"/>
            <a:ext cx="6018000" cy="558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b="1" sz="2500">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cxnSp>
        <p:nvCxnSpPr>
          <p:cNvPr id="377" name="Google Shape;377;p4"/>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378" name="Google Shape;378;p4"/>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379" name="Google Shape;379;p4"/>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380" name="Google Shape;380;p4"/>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1" name="Shape 381"/>
        <p:cNvGrpSpPr/>
        <p:nvPr/>
      </p:nvGrpSpPr>
      <p:grpSpPr>
        <a:xfrm>
          <a:off x="0" y="0"/>
          <a:ext cx="0" cy="0"/>
          <a:chOff x="0" y="0"/>
          <a:chExt cx="0" cy="0"/>
        </a:xfrm>
      </p:grpSpPr>
      <p:sp>
        <p:nvSpPr>
          <p:cNvPr id="382" name="Google Shape;382;p5"/>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5"/>
          <p:cNvSpPr txBox="1"/>
          <p:nvPr>
            <p:ph type="ctrTitle"/>
          </p:nvPr>
        </p:nvSpPr>
        <p:spPr>
          <a:xfrm>
            <a:off x="1559350" y="528725"/>
            <a:ext cx="6018000" cy="553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b="1" sz="2500">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84" name="Google Shape;384;p5"/>
          <p:cNvSpPr txBox="1"/>
          <p:nvPr>
            <p:ph idx="1" type="subTitle"/>
          </p:nvPr>
        </p:nvSpPr>
        <p:spPr>
          <a:xfrm>
            <a:off x="1164438" y="2833288"/>
            <a:ext cx="2636700" cy="34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85" name="Google Shape;385;p5"/>
          <p:cNvSpPr txBox="1"/>
          <p:nvPr>
            <p:ph idx="2" type="subTitle"/>
          </p:nvPr>
        </p:nvSpPr>
        <p:spPr>
          <a:xfrm>
            <a:off x="1088538" y="3130738"/>
            <a:ext cx="2788500" cy="96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86" name="Google Shape;386;p5"/>
          <p:cNvSpPr txBox="1"/>
          <p:nvPr>
            <p:ph idx="3" type="subTitle"/>
          </p:nvPr>
        </p:nvSpPr>
        <p:spPr>
          <a:xfrm>
            <a:off x="5342863" y="2852900"/>
            <a:ext cx="2636700" cy="34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87" name="Google Shape;387;p5"/>
          <p:cNvSpPr txBox="1"/>
          <p:nvPr>
            <p:ph idx="4" type="subTitle"/>
          </p:nvPr>
        </p:nvSpPr>
        <p:spPr>
          <a:xfrm>
            <a:off x="5266963" y="3150350"/>
            <a:ext cx="2788500" cy="96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388" name="Google Shape;388;p5"/>
          <p:cNvGrpSpPr/>
          <p:nvPr/>
        </p:nvGrpSpPr>
        <p:grpSpPr>
          <a:xfrm>
            <a:off x="-1605500" y="3498700"/>
            <a:ext cx="2005200" cy="854579"/>
            <a:chOff x="-2718975" y="792300"/>
            <a:chExt cx="2005200" cy="854579"/>
          </a:xfrm>
        </p:grpSpPr>
        <p:sp>
          <p:nvSpPr>
            <p:cNvPr id="389" name="Google Shape;389;p5"/>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5"/>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5"/>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5"/>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5"/>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5"/>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5"/>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5"/>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5"/>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5"/>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5"/>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5"/>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5"/>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5"/>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5"/>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5"/>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5"/>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5"/>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5"/>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5"/>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5"/>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5"/>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5"/>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5"/>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5"/>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5"/>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5"/>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5"/>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5"/>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5"/>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5"/>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5"/>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5"/>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5"/>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5"/>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5"/>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5"/>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5"/>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5"/>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5"/>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5"/>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5"/>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5"/>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5"/>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5"/>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5"/>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5"/>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5"/>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5"/>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5"/>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5"/>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5"/>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5"/>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5"/>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5"/>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5"/>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5"/>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5"/>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5"/>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5"/>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5"/>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5"/>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5"/>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5"/>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5"/>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5"/>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5"/>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5"/>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5"/>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5"/>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5"/>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5"/>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5"/>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5"/>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5"/>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5"/>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5"/>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5"/>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5"/>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5"/>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5"/>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3" name="Google Shape;473;p5"/>
          <p:cNvGrpSpPr/>
          <p:nvPr/>
        </p:nvGrpSpPr>
        <p:grpSpPr>
          <a:xfrm>
            <a:off x="8730000" y="555900"/>
            <a:ext cx="2005200" cy="854579"/>
            <a:chOff x="-2718975" y="792300"/>
            <a:chExt cx="2005200" cy="854579"/>
          </a:xfrm>
        </p:grpSpPr>
        <p:sp>
          <p:nvSpPr>
            <p:cNvPr id="474" name="Google Shape;474;p5"/>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5"/>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5"/>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5"/>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5"/>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5"/>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5"/>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5"/>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5"/>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5"/>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5"/>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5"/>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5"/>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5"/>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5"/>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5"/>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5"/>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5"/>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5"/>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5"/>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5"/>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5"/>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5"/>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5"/>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5"/>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5"/>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5"/>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5"/>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5"/>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5"/>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5"/>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5"/>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5"/>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5"/>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5"/>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5"/>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5"/>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5"/>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5"/>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5"/>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5"/>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5"/>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5"/>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5"/>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5"/>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5"/>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5"/>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5"/>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5"/>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5"/>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5"/>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5"/>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5"/>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5"/>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5"/>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5"/>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5"/>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5"/>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5"/>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5"/>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5"/>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5"/>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5"/>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5"/>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5"/>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5"/>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5"/>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5"/>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5"/>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5"/>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5"/>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5"/>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5"/>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5"/>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5"/>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5"/>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5"/>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5"/>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5"/>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5"/>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5"/>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5"/>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5"/>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5"/>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558" name="Google Shape;558;p5"/>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cxnSp>
        <p:nvCxnSpPr>
          <p:cNvPr id="559" name="Google Shape;559;p5"/>
          <p:cNvCxnSpPr/>
          <p:nvPr/>
        </p:nvCxnSpPr>
        <p:spPr>
          <a:xfrm>
            <a:off x="599450" y="4185600"/>
            <a:ext cx="7932900" cy="0"/>
          </a:xfrm>
          <a:prstGeom prst="straightConnector1">
            <a:avLst/>
          </a:prstGeom>
          <a:noFill/>
          <a:ln cap="flat" cmpd="sng" w="9525">
            <a:solidFill>
              <a:srgbClr val="DAC6FF"/>
            </a:solidFill>
            <a:prstDash val="solid"/>
            <a:round/>
            <a:headEnd len="med" w="med" type="none"/>
            <a:tailEnd len="med" w="med" type="none"/>
          </a:ln>
        </p:spPr>
      </p:cxnSp>
      <p:cxnSp>
        <p:nvCxnSpPr>
          <p:cNvPr id="560" name="Google Shape;560;p5"/>
          <p:cNvCxnSpPr/>
          <p:nvPr/>
        </p:nvCxnSpPr>
        <p:spPr>
          <a:xfrm>
            <a:off x="604625" y="1526400"/>
            <a:ext cx="7932900" cy="0"/>
          </a:xfrm>
          <a:prstGeom prst="straightConnector1">
            <a:avLst/>
          </a:prstGeom>
          <a:noFill/>
          <a:ln cap="flat" cmpd="sng" w="9525">
            <a:solidFill>
              <a:srgbClr val="DAC6FF"/>
            </a:solidFill>
            <a:prstDash val="solid"/>
            <a:round/>
            <a:headEnd len="med" w="med" type="none"/>
            <a:tailEnd len="med" w="med" type="none"/>
          </a:ln>
        </p:spPr>
      </p:cxnSp>
      <p:cxnSp>
        <p:nvCxnSpPr>
          <p:cNvPr id="561" name="Google Shape;561;p5"/>
          <p:cNvCxnSpPr/>
          <p:nvPr/>
        </p:nvCxnSpPr>
        <p:spPr>
          <a:xfrm>
            <a:off x="4349125" y="1081800"/>
            <a:ext cx="0" cy="3551700"/>
          </a:xfrm>
          <a:prstGeom prst="straightConnector1">
            <a:avLst/>
          </a:prstGeom>
          <a:noFill/>
          <a:ln cap="flat" cmpd="sng" w="9525">
            <a:solidFill>
              <a:srgbClr val="DAC6FF"/>
            </a:solidFill>
            <a:prstDash val="solid"/>
            <a:round/>
            <a:headEnd len="med" w="med" type="none"/>
            <a:tailEnd len="med" w="med" type="none"/>
          </a:ln>
        </p:spPr>
      </p:cxnSp>
      <p:cxnSp>
        <p:nvCxnSpPr>
          <p:cNvPr id="562" name="Google Shape;562;p5"/>
          <p:cNvCxnSpPr/>
          <p:nvPr/>
        </p:nvCxnSpPr>
        <p:spPr>
          <a:xfrm>
            <a:off x="4794875" y="1081800"/>
            <a:ext cx="0" cy="3551700"/>
          </a:xfrm>
          <a:prstGeom prst="straightConnector1">
            <a:avLst/>
          </a:prstGeom>
          <a:noFill/>
          <a:ln cap="flat" cmpd="sng" w="9525">
            <a:solidFill>
              <a:srgbClr val="DAC6FF"/>
            </a:solidFill>
            <a:prstDash val="solid"/>
            <a:round/>
            <a:headEnd len="med" w="med" type="none"/>
            <a:tailEnd len="med" w="med" type="none"/>
          </a:ln>
        </p:spPr>
      </p:cxnSp>
      <p:cxnSp>
        <p:nvCxnSpPr>
          <p:cNvPr id="563" name="Google Shape;563;p5"/>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564" name="Google Shape;564;p5"/>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565" name="Google Shape;565;p5"/>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6" name="Shape 566"/>
        <p:cNvGrpSpPr/>
        <p:nvPr/>
      </p:nvGrpSpPr>
      <p:grpSpPr>
        <a:xfrm>
          <a:off x="0" y="0"/>
          <a:ext cx="0" cy="0"/>
          <a:chOff x="0" y="0"/>
          <a:chExt cx="0" cy="0"/>
        </a:xfrm>
      </p:grpSpPr>
      <p:sp>
        <p:nvSpPr>
          <p:cNvPr id="567" name="Google Shape;567;p6"/>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8" name="Google Shape;568;p6"/>
          <p:cNvGrpSpPr/>
          <p:nvPr/>
        </p:nvGrpSpPr>
        <p:grpSpPr>
          <a:xfrm flipH="1" rot="-5400000">
            <a:off x="8135111" y="1210250"/>
            <a:ext cx="2005200" cy="854579"/>
            <a:chOff x="-2718975" y="792300"/>
            <a:chExt cx="2005200" cy="854579"/>
          </a:xfrm>
        </p:grpSpPr>
        <p:sp>
          <p:nvSpPr>
            <p:cNvPr id="569" name="Google Shape;569;p6"/>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6"/>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6"/>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6"/>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6"/>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6"/>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6"/>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6"/>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6"/>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6"/>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6"/>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6"/>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6"/>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6"/>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6"/>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6"/>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6"/>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6"/>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6"/>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6"/>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6"/>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6"/>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6"/>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6"/>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6"/>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6"/>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6"/>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6"/>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6"/>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6"/>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6"/>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6"/>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6"/>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6"/>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6"/>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6"/>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6"/>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6"/>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6"/>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6"/>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6"/>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6"/>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6"/>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6"/>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6"/>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6"/>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6"/>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6"/>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6"/>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6"/>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6"/>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6"/>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6"/>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6"/>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6"/>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6"/>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6"/>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6"/>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6"/>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6"/>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6"/>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6"/>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6"/>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6"/>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6"/>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6"/>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6"/>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6"/>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6"/>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6"/>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6"/>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6"/>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6"/>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6"/>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6"/>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6"/>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6"/>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6"/>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6"/>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6"/>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6"/>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6"/>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6"/>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6"/>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3" name="Google Shape;653;p6"/>
          <p:cNvGrpSpPr/>
          <p:nvPr/>
        </p:nvGrpSpPr>
        <p:grpSpPr>
          <a:xfrm flipH="1">
            <a:off x="-1617164" y="3673175"/>
            <a:ext cx="2005200" cy="854579"/>
            <a:chOff x="-2718975" y="792300"/>
            <a:chExt cx="2005200" cy="854579"/>
          </a:xfrm>
        </p:grpSpPr>
        <p:sp>
          <p:nvSpPr>
            <p:cNvPr id="654" name="Google Shape;654;p6"/>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6"/>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6"/>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6"/>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6"/>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6"/>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6"/>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6"/>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6"/>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6"/>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6"/>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6"/>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6"/>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6"/>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6"/>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6"/>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6"/>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6"/>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6"/>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6"/>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6"/>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6"/>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6"/>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6"/>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6"/>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6"/>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6"/>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6"/>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6"/>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6"/>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6"/>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6"/>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6"/>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6"/>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6"/>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6"/>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6"/>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6"/>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6"/>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6"/>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6"/>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6"/>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6"/>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6"/>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6"/>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6"/>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6"/>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6"/>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6"/>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6"/>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6"/>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6"/>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6"/>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6"/>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6"/>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6"/>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6"/>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6"/>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6"/>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6"/>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6"/>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6"/>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6"/>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6"/>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6"/>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6"/>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6"/>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6"/>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6"/>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6"/>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6"/>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6"/>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6"/>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6"/>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6"/>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6"/>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6"/>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6"/>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6"/>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6"/>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6"/>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6"/>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6"/>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6"/>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8" name="Google Shape;738;p6"/>
          <p:cNvSpPr txBox="1"/>
          <p:nvPr>
            <p:ph type="ctrTitle"/>
          </p:nvPr>
        </p:nvSpPr>
        <p:spPr>
          <a:xfrm>
            <a:off x="1559350" y="529975"/>
            <a:ext cx="6018000" cy="558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b="1" sz="2500">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cxnSp>
        <p:nvCxnSpPr>
          <p:cNvPr id="739" name="Google Shape;739;p6"/>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740" name="Google Shape;740;p6"/>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741" name="Google Shape;741;p6"/>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742" name="Google Shape;742;p6"/>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43" name="Shape 743"/>
        <p:cNvGrpSpPr/>
        <p:nvPr/>
      </p:nvGrpSpPr>
      <p:grpSpPr>
        <a:xfrm>
          <a:off x="0" y="0"/>
          <a:ext cx="0" cy="0"/>
          <a:chOff x="0" y="0"/>
          <a:chExt cx="0" cy="0"/>
        </a:xfrm>
      </p:grpSpPr>
      <p:sp>
        <p:nvSpPr>
          <p:cNvPr id="744" name="Google Shape;744;p7"/>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5" name="Google Shape;745;p7"/>
          <p:cNvGrpSpPr/>
          <p:nvPr/>
        </p:nvGrpSpPr>
        <p:grpSpPr>
          <a:xfrm rot="5400000">
            <a:off x="-1189950" y="3043638"/>
            <a:ext cx="2005200" cy="854579"/>
            <a:chOff x="-2718975" y="792300"/>
            <a:chExt cx="2005200" cy="854579"/>
          </a:xfrm>
        </p:grpSpPr>
        <p:sp>
          <p:nvSpPr>
            <p:cNvPr id="746" name="Google Shape;746;p7"/>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7"/>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7"/>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7"/>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7"/>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7"/>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7"/>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7"/>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7"/>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7"/>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7"/>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7"/>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7"/>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7"/>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7"/>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7"/>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7"/>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7"/>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7"/>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7"/>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7"/>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7"/>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7"/>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7"/>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7"/>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7"/>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7"/>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7"/>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7"/>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7"/>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7"/>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7"/>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7"/>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7"/>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7"/>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7"/>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7"/>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7"/>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7"/>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7"/>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7"/>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7"/>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7"/>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7"/>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7"/>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7"/>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7"/>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7"/>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7"/>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7"/>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7"/>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7"/>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7"/>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7"/>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7"/>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7"/>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7"/>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7"/>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7"/>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7"/>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7"/>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7"/>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7"/>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7"/>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7"/>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7"/>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7"/>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7"/>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7"/>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7"/>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7"/>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7"/>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7"/>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7"/>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7"/>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7"/>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7"/>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7"/>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7"/>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7"/>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7"/>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7"/>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7"/>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7"/>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30" name="Google Shape;830;p7"/>
          <p:cNvCxnSpPr/>
          <p:nvPr/>
        </p:nvCxnSpPr>
        <p:spPr>
          <a:xfrm>
            <a:off x="600140" y="1087900"/>
            <a:ext cx="4068600" cy="0"/>
          </a:xfrm>
          <a:prstGeom prst="straightConnector1">
            <a:avLst/>
          </a:prstGeom>
          <a:noFill/>
          <a:ln cap="flat" cmpd="sng" w="9525">
            <a:solidFill>
              <a:srgbClr val="DAC6FF"/>
            </a:solidFill>
            <a:prstDash val="solid"/>
            <a:round/>
            <a:headEnd len="med" w="med" type="none"/>
            <a:tailEnd len="med" w="med" type="none"/>
          </a:ln>
        </p:spPr>
      </p:cxnSp>
      <p:cxnSp>
        <p:nvCxnSpPr>
          <p:cNvPr id="831" name="Google Shape;831;p7"/>
          <p:cNvCxnSpPr/>
          <p:nvPr/>
        </p:nvCxnSpPr>
        <p:spPr>
          <a:xfrm>
            <a:off x="4668800" y="529825"/>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832" name="Google Shape;832;p7"/>
          <p:cNvCxnSpPr/>
          <p:nvPr/>
        </p:nvCxnSpPr>
        <p:spPr>
          <a:xfrm>
            <a:off x="4096050" y="529825"/>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833" name="Google Shape;833;p7"/>
          <p:cNvCxnSpPr/>
          <p:nvPr/>
        </p:nvCxnSpPr>
        <p:spPr>
          <a:xfrm>
            <a:off x="592050" y="4173975"/>
            <a:ext cx="4075500" cy="0"/>
          </a:xfrm>
          <a:prstGeom prst="straightConnector1">
            <a:avLst/>
          </a:prstGeom>
          <a:noFill/>
          <a:ln cap="flat" cmpd="sng" w="9525">
            <a:solidFill>
              <a:srgbClr val="DAC6FF"/>
            </a:solidFill>
            <a:prstDash val="solid"/>
            <a:round/>
            <a:headEnd len="med" w="med" type="none"/>
            <a:tailEnd len="med" w="med" type="none"/>
          </a:ln>
        </p:spPr>
      </p:cxnSp>
      <p:grpSp>
        <p:nvGrpSpPr>
          <p:cNvPr id="834" name="Google Shape;834;p7"/>
          <p:cNvGrpSpPr/>
          <p:nvPr/>
        </p:nvGrpSpPr>
        <p:grpSpPr>
          <a:xfrm>
            <a:off x="8806425" y="660600"/>
            <a:ext cx="2005200" cy="854579"/>
            <a:chOff x="-2718975" y="792300"/>
            <a:chExt cx="2005200" cy="854579"/>
          </a:xfrm>
        </p:grpSpPr>
        <p:sp>
          <p:nvSpPr>
            <p:cNvPr id="835" name="Google Shape;835;p7"/>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7"/>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7"/>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7"/>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7"/>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7"/>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7"/>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7"/>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7"/>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7"/>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7"/>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7"/>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7"/>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7"/>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7"/>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7"/>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7"/>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7"/>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7"/>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7"/>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7"/>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7"/>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7"/>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7"/>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7"/>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7"/>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7"/>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7"/>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7"/>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7"/>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7"/>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7"/>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7"/>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7"/>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7"/>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7"/>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7"/>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7"/>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7"/>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7"/>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7"/>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7"/>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7"/>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7"/>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7"/>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7"/>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7"/>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7"/>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7"/>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7"/>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7"/>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7"/>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7"/>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7"/>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7"/>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7"/>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7"/>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7"/>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7"/>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7"/>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7"/>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7"/>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7"/>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7"/>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7"/>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7"/>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7"/>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7"/>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7"/>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7"/>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7"/>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7"/>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7"/>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7"/>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7"/>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7"/>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7"/>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7"/>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7"/>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7"/>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7"/>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7"/>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7"/>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7"/>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919" name="Google Shape;919;p7"/>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920" name="Google Shape;920;p7"/>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921" name="Google Shape;921;p7"/>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sp>
        <p:nvSpPr>
          <p:cNvPr id="922" name="Google Shape;922;p7"/>
          <p:cNvSpPr txBox="1"/>
          <p:nvPr>
            <p:ph type="ctrTitle"/>
          </p:nvPr>
        </p:nvSpPr>
        <p:spPr>
          <a:xfrm>
            <a:off x="4850275" y="996875"/>
            <a:ext cx="3465300" cy="768900"/>
          </a:xfrm>
          <a:prstGeom prst="rect">
            <a:avLst/>
          </a:prstGeom>
        </p:spPr>
        <p:txBody>
          <a:bodyPr anchorCtr="0" anchor="ctr" bIns="91425" lIns="91425" spcFirstLastPara="1" rIns="91425" wrap="square" tIns="91425">
            <a:noAutofit/>
          </a:bodyPr>
          <a:lstStyle>
            <a:lvl1pPr lvl="0" rtl="0">
              <a:spcBef>
                <a:spcPts val="0"/>
              </a:spcBef>
              <a:spcAft>
                <a:spcPts val="0"/>
              </a:spcAft>
              <a:buSzPts val="5200"/>
              <a:buNone/>
              <a:defRPr b="1" sz="2500">
                <a:latin typeface="Montserrat"/>
                <a:ea typeface="Montserrat"/>
                <a:cs typeface="Montserrat"/>
                <a:sym typeface="Montserrat"/>
              </a:defRPr>
            </a:lvl1pPr>
            <a:lvl2pPr lvl="1" rtl="0" algn="r">
              <a:spcBef>
                <a:spcPts val="0"/>
              </a:spcBef>
              <a:spcAft>
                <a:spcPts val="0"/>
              </a:spcAft>
              <a:buSzPts val="5200"/>
              <a:buNone/>
              <a:defRPr sz="5200"/>
            </a:lvl2pPr>
            <a:lvl3pPr lvl="2" rtl="0" algn="r">
              <a:spcBef>
                <a:spcPts val="0"/>
              </a:spcBef>
              <a:spcAft>
                <a:spcPts val="0"/>
              </a:spcAft>
              <a:buSzPts val="5200"/>
              <a:buNone/>
              <a:defRPr sz="5200"/>
            </a:lvl3pPr>
            <a:lvl4pPr lvl="3" rtl="0" algn="r">
              <a:spcBef>
                <a:spcPts val="0"/>
              </a:spcBef>
              <a:spcAft>
                <a:spcPts val="0"/>
              </a:spcAft>
              <a:buSzPts val="5200"/>
              <a:buNone/>
              <a:defRPr sz="5200"/>
            </a:lvl4pPr>
            <a:lvl5pPr lvl="4" rtl="0" algn="r">
              <a:spcBef>
                <a:spcPts val="0"/>
              </a:spcBef>
              <a:spcAft>
                <a:spcPts val="0"/>
              </a:spcAft>
              <a:buSzPts val="5200"/>
              <a:buNone/>
              <a:defRPr sz="5200"/>
            </a:lvl5pPr>
            <a:lvl6pPr lvl="5" rtl="0" algn="r">
              <a:spcBef>
                <a:spcPts val="0"/>
              </a:spcBef>
              <a:spcAft>
                <a:spcPts val="0"/>
              </a:spcAft>
              <a:buSzPts val="5200"/>
              <a:buNone/>
              <a:defRPr sz="5200"/>
            </a:lvl6pPr>
            <a:lvl7pPr lvl="6" rtl="0" algn="r">
              <a:spcBef>
                <a:spcPts val="0"/>
              </a:spcBef>
              <a:spcAft>
                <a:spcPts val="0"/>
              </a:spcAft>
              <a:buSzPts val="5200"/>
              <a:buNone/>
              <a:defRPr sz="5200"/>
            </a:lvl7pPr>
            <a:lvl8pPr lvl="7" rtl="0" algn="r">
              <a:spcBef>
                <a:spcPts val="0"/>
              </a:spcBef>
              <a:spcAft>
                <a:spcPts val="0"/>
              </a:spcAft>
              <a:buSzPts val="5200"/>
              <a:buNone/>
              <a:defRPr sz="5200"/>
            </a:lvl8pPr>
            <a:lvl9pPr lvl="8" rtl="0" algn="r">
              <a:spcBef>
                <a:spcPts val="0"/>
              </a:spcBef>
              <a:spcAft>
                <a:spcPts val="0"/>
              </a:spcAft>
              <a:buSzPts val="5200"/>
              <a:buNone/>
              <a:defRPr sz="5200"/>
            </a:lvl9pPr>
          </a:lstStyle>
          <a:p/>
        </p:txBody>
      </p:sp>
      <p:sp>
        <p:nvSpPr>
          <p:cNvPr id="923" name="Google Shape;923;p7"/>
          <p:cNvSpPr txBox="1"/>
          <p:nvPr>
            <p:ph idx="1" type="subTitle"/>
          </p:nvPr>
        </p:nvSpPr>
        <p:spPr>
          <a:xfrm>
            <a:off x="4850275" y="1955775"/>
            <a:ext cx="3465300" cy="2288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1"/>
              </a:buClr>
              <a:buSzPts val="1800"/>
              <a:buChar char="●"/>
              <a:defRPr sz="1400">
                <a:latin typeface="Montserrat"/>
                <a:ea typeface="Montserrat"/>
                <a:cs typeface="Montserrat"/>
                <a:sym typeface="Montserrat"/>
              </a:defRPr>
            </a:lvl1pPr>
            <a:lvl2pPr lvl="1" rtl="0" algn="r">
              <a:lnSpc>
                <a:spcPct val="100000"/>
              </a:lnSpc>
              <a:spcBef>
                <a:spcPts val="0"/>
              </a:spcBef>
              <a:spcAft>
                <a:spcPts val="0"/>
              </a:spcAft>
              <a:buSzPts val="1400"/>
              <a:buChar char="○"/>
              <a:defRPr/>
            </a:lvl2pPr>
            <a:lvl3pPr lvl="2" rtl="0" algn="r">
              <a:lnSpc>
                <a:spcPct val="100000"/>
              </a:lnSpc>
              <a:spcBef>
                <a:spcPts val="0"/>
              </a:spcBef>
              <a:spcAft>
                <a:spcPts val="0"/>
              </a:spcAft>
              <a:buSzPts val="1400"/>
              <a:buChar char="■"/>
              <a:defRPr/>
            </a:lvl3pPr>
            <a:lvl4pPr lvl="3" rtl="0" algn="r">
              <a:lnSpc>
                <a:spcPct val="100000"/>
              </a:lnSpc>
              <a:spcBef>
                <a:spcPts val="0"/>
              </a:spcBef>
              <a:spcAft>
                <a:spcPts val="0"/>
              </a:spcAft>
              <a:buSzPts val="1400"/>
              <a:buChar char="●"/>
              <a:defRPr/>
            </a:lvl4pPr>
            <a:lvl5pPr lvl="4" rtl="0" algn="r">
              <a:lnSpc>
                <a:spcPct val="100000"/>
              </a:lnSpc>
              <a:spcBef>
                <a:spcPts val="0"/>
              </a:spcBef>
              <a:spcAft>
                <a:spcPts val="0"/>
              </a:spcAft>
              <a:buSzPts val="1400"/>
              <a:buChar char="○"/>
              <a:defRPr/>
            </a:lvl5pPr>
            <a:lvl6pPr lvl="5" rtl="0" algn="r">
              <a:lnSpc>
                <a:spcPct val="100000"/>
              </a:lnSpc>
              <a:spcBef>
                <a:spcPts val="0"/>
              </a:spcBef>
              <a:spcAft>
                <a:spcPts val="0"/>
              </a:spcAft>
              <a:buSzPts val="1400"/>
              <a:buChar char="■"/>
              <a:defRPr/>
            </a:lvl6pPr>
            <a:lvl7pPr lvl="6" rtl="0" algn="r">
              <a:lnSpc>
                <a:spcPct val="100000"/>
              </a:lnSpc>
              <a:spcBef>
                <a:spcPts val="0"/>
              </a:spcBef>
              <a:spcAft>
                <a:spcPts val="0"/>
              </a:spcAft>
              <a:buSzPts val="1400"/>
              <a:buChar char="●"/>
              <a:defRPr/>
            </a:lvl7pPr>
            <a:lvl8pPr lvl="7" rtl="0" algn="r">
              <a:lnSpc>
                <a:spcPct val="100000"/>
              </a:lnSpc>
              <a:spcBef>
                <a:spcPts val="0"/>
              </a:spcBef>
              <a:spcAft>
                <a:spcPts val="0"/>
              </a:spcAft>
              <a:buSzPts val="1400"/>
              <a:buChar char="○"/>
              <a:defRPr/>
            </a:lvl8pPr>
            <a:lvl9pPr lvl="8" rtl="0" algn="r">
              <a:lnSpc>
                <a:spcPct val="100000"/>
              </a:lnSpc>
              <a:spcBef>
                <a:spcPts val="0"/>
              </a:spcBef>
              <a:spcAft>
                <a:spcPts val="0"/>
              </a:spcAft>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24" name="Shape 924"/>
        <p:cNvGrpSpPr/>
        <p:nvPr/>
      </p:nvGrpSpPr>
      <p:grpSpPr>
        <a:xfrm>
          <a:off x="0" y="0"/>
          <a:ext cx="0" cy="0"/>
          <a:chOff x="0" y="0"/>
          <a:chExt cx="0" cy="0"/>
        </a:xfrm>
      </p:grpSpPr>
      <p:sp>
        <p:nvSpPr>
          <p:cNvPr id="925" name="Google Shape;925;p8"/>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6" name="Google Shape;926;p8"/>
          <p:cNvGrpSpPr/>
          <p:nvPr/>
        </p:nvGrpSpPr>
        <p:grpSpPr>
          <a:xfrm rot="10800000">
            <a:off x="3437425" y="3704788"/>
            <a:ext cx="2005200" cy="854579"/>
            <a:chOff x="-2718975" y="792300"/>
            <a:chExt cx="2005200" cy="854579"/>
          </a:xfrm>
        </p:grpSpPr>
        <p:sp>
          <p:nvSpPr>
            <p:cNvPr id="927" name="Google Shape;927;p8"/>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8"/>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8"/>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8"/>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8"/>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8"/>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8"/>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8"/>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8"/>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8"/>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8"/>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8"/>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8"/>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8"/>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8"/>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8"/>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8"/>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8"/>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8"/>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8"/>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8"/>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8"/>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8"/>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8"/>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8"/>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8"/>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8"/>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8"/>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8"/>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8"/>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8"/>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8"/>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8"/>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8"/>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8"/>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8"/>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8"/>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8"/>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8"/>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8"/>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8"/>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8"/>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8"/>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8"/>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8"/>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8"/>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8"/>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8"/>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8"/>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8"/>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8"/>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8"/>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8"/>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8"/>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8"/>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8"/>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8"/>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8"/>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8"/>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8"/>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8"/>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8"/>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8"/>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8"/>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8"/>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8"/>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8"/>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8"/>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8"/>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8"/>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8"/>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8"/>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8"/>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8"/>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8"/>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8"/>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8"/>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8"/>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8"/>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8"/>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8"/>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8"/>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8"/>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8"/>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1" name="Google Shape;1011;p8"/>
          <p:cNvGrpSpPr/>
          <p:nvPr/>
        </p:nvGrpSpPr>
        <p:grpSpPr>
          <a:xfrm>
            <a:off x="3437413" y="612163"/>
            <a:ext cx="2005200" cy="854579"/>
            <a:chOff x="-2718975" y="792300"/>
            <a:chExt cx="2005200" cy="854579"/>
          </a:xfrm>
        </p:grpSpPr>
        <p:sp>
          <p:nvSpPr>
            <p:cNvPr id="1012" name="Google Shape;1012;p8"/>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8"/>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8"/>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8"/>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8"/>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8"/>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8"/>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8"/>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8"/>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8"/>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8"/>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8"/>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8"/>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8"/>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8"/>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8"/>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8"/>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8"/>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8"/>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8"/>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8"/>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8"/>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8"/>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8"/>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8"/>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8"/>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8"/>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8"/>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8"/>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8"/>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8"/>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8"/>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8"/>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8"/>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8"/>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8"/>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8"/>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8"/>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8"/>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8"/>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8"/>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8"/>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8"/>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8"/>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8"/>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8"/>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8"/>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8"/>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8"/>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8"/>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8"/>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8"/>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8"/>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8"/>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8"/>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8"/>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8"/>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8"/>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8"/>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8"/>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8"/>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8"/>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8"/>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8"/>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8"/>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8"/>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8"/>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8"/>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8"/>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8"/>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8"/>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8"/>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8"/>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8"/>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8"/>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8"/>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8"/>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8"/>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8"/>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8"/>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8"/>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8"/>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8"/>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8"/>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096" name="Google Shape;1096;p8"/>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1097" name="Google Shape;1097;p8"/>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1098" name="Google Shape;1098;p8"/>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1099" name="Google Shape;1099;p8"/>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1100" name="Google Shape;1100;p8"/>
          <p:cNvCxnSpPr/>
          <p:nvPr/>
        </p:nvCxnSpPr>
        <p:spPr>
          <a:xfrm>
            <a:off x="-281225" y="103945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1101" name="Google Shape;1101;p8"/>
          <p:cNvCxnSpPr/>
          <p:nvPr/>
        </p:nvCxnSpPr>
        <p:spPr>
          <a:xfrm>
            <a:off x="-281225" y="4081975"/>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1102" name="Google Shape;1102;p8"/>
          <p:cNvCxnSpPr/>
          <p:nvPr/>
        </p:nvCxnSpPr>
        <p:spPr>
          <a:xfrm>
            <a:off x="1127450" y="529825"/>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1103" name="Google Shape;1103;p8"/>
          <p:cNvCxnSpPr/>
          <p:nvPr/>
        </p:nvCxnSpPr>
        <p:spPr>
          <a:xfrm>
            <a:off x="8016550" y="529825"/>
            <a:ext cx="0" cy="4103100"/>
          </a:xfrm>
          <a:prstGeom prst="straightConnector1">
            <a:avLst/>
          </a:prstGeom>
          <a:noFill/>
          <a:ln cap="flat" cmpd="sng" w="9525">
            <a:solidFill>
              <a:srgbClr val="DAC6FF"/>
            </a:solidFill>
            <a:prstDash val="solid"/>
            <a:round/>
            <a:headEnd len="med" w="med" type="none"/>
            <a:tailEnd len="med" w="med" type="none"/>
          </a:ln>
        </p:spPr>
      </p:cxnSp>
      <p:sp>
        <p:nvSpPr>
          <p:cNvPr id="1104" name="Google Shape;1104;p8"/>
          <p:cNvSpPr/>
          <p:nvPr/>
        </p:nvSpPr>
        <p:spPr>
          <a:xfrm>
            <a:off x="1132450" y="1326200"/>
            <a:ext cx="6884100" cy="27558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8"/>
          <p:cNvSpPr/>
          <p:nvPr/>
        </p:nvSpPr>
        <p:spPr>
          <a:xfrm>
            <a:off x="1127450" y="1042875"/>
            <a:ext cx="6889200" cy="2799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06" name="Google Shape;1106;p8"/>
          <p:cNvGrpSpPr/>
          <p:nvPr/>
        </p:nvGrpSpPr>
        <p:grpSpPr>
          <a:xfrm>
            <a:off x="7197564" y="1070484"/>
            <a:ext cx="751963" cy="224690"/>
            <a:chOff x="7374300" y="93918"/>
            <a:chExt cx="1229100" cy="367200"/>
          </a:xfrm>
        </p:grpSpPr>
        <p:sp>
          <p:nvSpPr>
            <p:cNvPr id="1107" name="Google Shape;1107;p8"/>
            <p:cNvSpPr/>
            <p:nvPr/>
          </p:nvSpPr>
          <p:spPr>
            <a:xfrm>
              <a:off x="8236200" y="93918"/>
              <a:ext cx="367200" cy="367200"/>
            </a:xfrm>
            <a:prstGeom prst="mathMultiply">
              <a:avLst>
                <a:gd fmla="val 6753" name="adj1"/>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8"/>
            <p:cNvSpPr/>
            <p:nvPr/>
          </p:nvSpPr>
          <p:spPr>
            <a:xfrm>
              <a:off x="7374300" y="165175"/>
              <a:ext cx="224700" cy="224700"/>
            </a:xfrm>
            <a:prstGeom prst="mathMinus">
              <a:avLst>
                <a:gd fmla="val 9568" name="adj1"/>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09" name="Google Shape;1109;p8"/>
            <p:cNvGrpSpPr/>
            <p:nvPr/>
          </p:nvGrpSpPr>
          <p:grpSpPr>
            <a:xfrm>
              <a:off x="7827925" y="165175"/>
              <a:ext cx="227275" cy="237350"/>
              <a:chOff x="7943125" y="165175"/>
              <a:chExt cx="227275" cy="237350"/>
            </a:xfrm>
          </p:grpSpPr>
          <p:sp>
            <p:nvSpPr>
              <p:cNvPr id="1110" name="Google Shape;1110;p8"/>
              <p:cNvSpPr/>
              <p:nvPr/>
            </p:nvSpPr>
            <p:spPr>
              <a:xfrm>
                <a:off x="7997600" y="165175"/>
                <a:ext cx="172800" cy="172800"/>
              </a:xfrm>
              <a:prstGeom prst="rect">
                <a:avLst/>
              </a:prstGeom>
              <a:solidFill>
                <a:schemeClr val="dk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8"/>
              <p:cNvSpPr/>
              <p:nvPr/>
            </p:nvSpPr>
            <p:spPr>
              <a:xfrm>
                <a:off x="7943125" y="229725"/>
                <a:ext cx="172800" cy="172800"/>
              </a:xfrm>
              <a:prstGeom prst="rect">
                <a:avLst/>
              </a:prstGeom>
              <a:solidFill>
                <a:schemeClr val="dk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12" name="Google Shape;1112;p8"/>
          <p:cNvSpPr txBox="1"/>
          <p:nvPr>
            <p:ph type="ctrTitle"/>
          </p:nvPr>
        </p:nvSpPr>
        <p:spPr>
          <a:xfrm>
            <a:off x="2271300" y="1736050"/>
            <a:ext cx="4601400" cy="1840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sz="5000">
                <a:latin typeface="Montserrat ExtraBold"/>
                <a:ea typeface="Montserrat ExtraBold"/>
                <a:cs typeface="Montserrat ExtraBold"/>
                <a:sym typeface="Montserrat ExtraBold"/>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113" name="Google Shape;1113;p8"/>
          <p:cNvSpPr/>
          <p:nvPr/>
        </p:nvSpPr>
        <p:spPr>
          <a:xfrm>
            <a:off x="4858447" y="4834626"/>
            <a:ext cx="80544" cy="81325"/>
          </a:xfrm>
          <a:custGeom>
            <a:rect b="b" l="l" r="r" t="t"/>
            <a:pathLst>
              <a:path extrusionOk="0" h="1353" w="1340">
                <a:moveTo>
                  <a:pt x="670" y="0"/>
                </a:moveTo>
                <a:cubicBezTo>
                  <a:pt x="289" y="0"/>
                  <a:pt x="0" y="302"/>
                  <a:pt x="0" y="683"/>
                </a:cubicBezTo>
                <a:cubicBezTo>
                  <a:pt x="0" y="1050"/>
                  <a:pt x="289" y="1352"/>
                  <a:pt x="670" y="1352"/>
                </a:cubicBezTo>
                <a:cubicBezTo>
                  <a:pt x="1037" y="1352"/>
                  <a:pt x="1339" y="1050"/>
                  <a:pt x="1339" y="683"/>
                </a:cubicBezTo>
                <a:cubicBezTo>
                  <a:pt x="1339" y="302"/>
                  <a:pt x="1037"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8"/>
          <p:cNvSpPr/>
          <p:nvPr/>
        </p:nvSpPr>
        <p:spPr>
          <a:xfrm>
            <a:off x="4628115" y="4834626"/>
            <a:ext cx="81325" cy="81325"/>
          </a:xfrm>
          <a:custGeom>
            <a:rect b="b" l="l" r="r" t="t"/>
            <a:pathLst>
              <a:path extrusionOk="0" h="1353" w="1353">
                <a:moveTo>
                  <a:pt x="683" y="0"/>
                </a:moveTo>
                <a:cubicBezTo>
                  <a:pt x="302" y="0"/>
                  <a:pt x="0" y="302"/>
                  <a:pt x="0" y="683"/>
                </a:cubicBezTo>
                <a:cubicBezTo>
                  <a:pt x="0" y="1050"/>
                  <a:pt x="302" y="1352"/>
                  <a:pt x="683" y="1352"/>
                </a:cubicBezTo>
                <a:cubicBezTo>
                  <a:pt x="1050" y="1352"/>
                  <a:pt x="1352" y="1050"/>
                  <a:pt x="1352" y="683"/>
                </a:cubicBezTo>
                <a:cubicBezTo>
                  <a:pt x="1352" y="302"/>
                  <a:pt x="1050" y="0"/>
                  <a:pt x="68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8"/>
          <p:cNvSpPr/>
          <p:nvPr/>
        </p:nvSpPr>
        <p:spPr>
          <a:xfrm>
            <a:off x="4399345" y="4834626"/>
            <a:ext cx="81325" cy="81325"/>
          </a:xfrm>
          <a:custGeom>
            <a:rect b="b" l="l" r="r" t="t"/>
            <a:pathLst>
              <a:path extrusionOk="0" h="1353" w="1353">
                <a:moveTo>
                  <a:pt x="670" y="0"/>
                </a:moveTo>
                <a:cubicBezTo>
                  <a:pt x="302" y="0"/>
                  <a:pt x="0" y="302"/>
                  <a:pt x="0" y="683"/>
                </a:cubicBezTo>
                <a:cubicBezTo>
                  <a:pt x="0" y="1050"/>
                  <a:pt x="302" y="1352"/>
                  <a:pt x="670" y="1352"/>
                </a:cubicBezTo>
                <a:cubicBezTo>
                  <a:pt x="1050" y="1352"/>
                  <a:pt x="1352" y="1050"/>
                  <a:pt x="1352" y="683"/>
                </a:cubicBezTo>
                <a:cubicBezTo>
                  <a:pt x="1352" y="302"/>
                  <a:pt x="1050"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8"/>
          <p:cNvSpPr/>
          <p:nvPr/>
        </p:nvSpPr>
        <p:spPr>
          <a:xfrm>
            <a:off x="4169795" y="4834626"/>
            <a:ext cx="81325" cy="81325"/>
          </a:xfrm>
          <a:custGeom>
            <a:rect b="b" l="l" r="r" t="t"/>
            <a:pathLst>
              <a:path extrusionOk="0" h="1353" w="1353">
                <a:moveTo>
                  <a:pt x="670" y="0"/>
                </a:moveTo>
                <a:cubicBezTo>
                  <a:pt x="302" y="0"/>
                  <a:pt x="0" y="302"/>
                  <a:pt x="0" y="683"/>
                </a:cubicBezTo>
                <a:cubicBezTo>
                  <a:pt x="0" y="1050"/>
                  <a:pt x="302" y="1352"/>
                  <a:pt x="670" y="1352"/>
                </a:cubicBezTo>
                <a:cubicBezTo>
                  <a:pt x="1050" y="1352"/>
                  <a:pt x="1352" y="1050"/>
                  <a:pt x="1352" y="683"/>
                </a:cubicBezTo>
                <a:cubicBezTo>
                  <a:pt x="1352" y="302"/>
                  <a:pt x="1050"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1117" name="Shape 1117"/>
        <p:cNvGrpSpPr/>
        <p:nvPr/>
      </p:nvGrpSpPr>
      <p:grpSpPr>
        <a:xfrm>
          <a:off x="0" y="0"/>
          <a:ext cx="0" cy="0"/>
          <a:chOff x="0" y="0"/>
          <a:chExt cx="0" cy="0"/>
        </a:xfrm>
      </p:grpSpPr>
      <p:sp>
        <p:nvSpPr>
          <p:cNvPr id="1118" name="Google Shape;1118;p9"/>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9"/>
          <p:cNvSpPr txBox="1"/>
          <p:nvPr>
            <p:ph type="ctrTitle"/>
          </p:nvPr>
        </p:nvSpPr>
        <p:spPr>
          <a:xfrm>
            <a:off x="2172375" y="1628200"/>
            <a:ext cx="4800300" cy="1045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5200"/>
              <a:buNone/>
              <a:defRPr sz="8500">
                <a:solidFill>
                  <a:schemeClr val="lt1"/>
                </a:solidFill>
                <a:latin typeface="Montserrat ExtraBold"/>
                <a:ea typeface="Montserrat ExtraBold"/>
                <a:cs typeface="Montserrat ExtraBold"/>
                <a:sym typeface="Montserrat ExtraBold"/>
              </a:defRPr>
            </a:lvl1pPr>
            <a:lvl2pPr lvl="1" rtl="0" algn="ctr">
              <a:spcBef>
                <a:spcPts val="0"/>
              </a:spcBef>
              <a:spcAft>
                <a:spcPts val="0"/>
              </a:spcAft>
              <a:buClr>
                <a:schemeClr val="lt1"/>
              </a:buClr>
              <a:buSzPts val="5200"/>
              <a:buNone/>
              <a:defRPr sz="5200">
                <a:solidFill>
                  <a:schemeClr val="lt1"/>
                </a:solidFill>
              </a:defRPr>
            </a:lvl2pPr>
            <a:lvl3pPr lvl="2" rtl="0" algn="ctr">
              <a:spcBef>
                <a:spcPts val="0"/>
              </a:spcBef>
              <a:spcAft>
                <a:spcPts val="0"/>
              </a:spcAft>
              <a:buClr>
                <a:schemeClr val="lt1"/>
              </a:buClr>
              <a:buSzPts val="5200"/>
              <a:buNone/>
              <a:defRPr sz="5200">
                <a:solidFill>
                  <a:schemeClr val="lt1"/>
                </a:solidFill>
              </a:defRPr>
            </a:lvl3pPr>
            <a:lvl4pPr lvl="3" rtl="0" algn="ctr">
              <a:spcBef>
                <a:spcPts val="0"/>
              </a:spcBef>
              <a:spcAft>
                <a:spcPts val="0"/>
              </a:spcAft>
              <a:buClr>
                <a:schemeClr val="lt1"/>
              </a:buClr>
              <a:buSzPts val="5200"/>
              <a:buNone/>
              <a:defRPr sz="5200">
                <a:solidFill>
                  <a:schemeClr val="lt1"/>
                </a:solidFill>
              </a:defRPr>
            </a:lvl4pPr>
            <a:lvl5pPr lvl="4" rtl="0" algn="ctr">
              <a:spcBef>
                <a:spcPts val="0"/>
              </a:spcBef>
              <a:spcAft>
                <a:spcPts val="0"/>
              </a:spcAft>
              <a:buClr>
                <a:schemeClr val="lt1"/>
              </a:buClr>
              <a:buSzPts val="5200"/>
              <a:buNone/>
              <a:defRPr sz="5200">
                <a:solidFill>
                  <a:schemeClr val="lt1"/>
                </a:solidFill>
              </a:defRPr>
            </a:lvl5pPr>
            <a:lvl6pPr lvl="5" rtl="0" algn="ctr">
              <a:spcBef>
                <a:spcPts val="0"/>
              </a:spcBef>
              <a:spcAft>
                <a:spcPts val="0"/>
              </a:spcAft>
              <a:buClr>
                <a:schemeClr val="lt1"/>
              </a:buClr>
              <a:buSzPts val="5200"/>
              <a:buNone/>
              <a:defRPr sz="5200">
                <a:solidFill>
                  <a:schemeClr val="lt1"/>
                </a:solidFill>
              </a:defRPr>
            </a:lvl6pPr>
            <a:lvl7pPr lvl="6" rtl="0" algn="ctr">
              <a:spcBef>
                <a:spcPts val="0"/>
              </a:spcBef>
              <a:spcAft>
                <a:spcPts val="0"/>
              </a:spcAft>
              <a:buClr>
                <a:schemeClr val="lt1"/>
              </a:buClr>
              <a:buSzPts val="5200"/>
              <a:buNone/>
              <a:defRPr sz="5200">
                <a:solidFill>
                  <a:schemeClr val="lt1"/>
                </a:solidFill>
              </a:defRPr>
            </a:lvl7pPr>
            <a:lvl8pPr lvl="7" rtl="0" algn="ctr">
              <a:spcBef>
                <a:spcPts val="0"/>
              </a:spcBef>
              <a:spcAft>
                <a:spcPts val="0"/>
              </a:spcAft>
              <a:buClr>
                <a:schemeClr val="lt1"/>
              </a:buClr>
              <a:buSzPts val="5200"/>
              <a:buNone/>
              <a:defRPr sz="5200">
                <a:solidFill>
                  <a:schemeClr val="lt1"/>
                </a:solidFill>
              </a:defRPr>
            </a:lvl8pPr>
            <a:lvl9pPr lvl="8" rtl="0" algn="ctr">
              <a:spcBef>
                <a:spcPts val="0"/>
              </a:spcBef>
              <a:spcAft>
                <a:spcPts val="0"/>
              </a:spcAft>
              <a:buClr>
                <a:schemeClr val="lt1"/>
              </a:buClr>
              <a:buSzPts val="5200"/>
              <a:buNone/>
              <a:defRPr sz="5200">
                <a:solidFill>
                  <a:schemeClr val="lt1"/>
                </a:solidFill>
              </a:defRPr>
            </a:lvl9pPr>
          </a:lstStyle>
          <a:p/>
        </p:txBody>
      </p:sp>
      <p:sp>
        <p:nvSpPr>
          <p:cNvPr id="1120" name="Google Shape;1120;p9"/>
          <p:cNvSpPr txBox="1"/>
          <p:nvPr>
            <p:ph idx="1" type="subTitle"/>
          </p:nvPr>
        </p:nvSpPr>
        <p:spPr>
          <a:xfrm>
            <a:off x="1794975" y="2740150"/>
            <a:ext cx="5555100" cy="689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2800"/>
              <a:buNone/>
              <a:defRPr sz="1600">
                <a:solidFill>
                  <a:schemeClr val="lt1"/>
                </a:solidFill>
                <a:latin typeface="Montserrat Medium"/>
                <a:ea typeface="Montserrat Medium"/>
                <a:cs typeface="Montserrat Medium"/>
                <a:sym typeface="Montserrat Medium"/>
              </a:defRPr>
            </a:lvl1pPr>
            <a:lvl2pPr lvl="1" rtl="0" algn="ctr">
              <a:lnSpc>
                <a:spcPct val="100000"/>
              </a:lnSpc>
              <a:spcBef>
                <a:spcPts val="0"/>
              </a:spcBef>
              <a:spcAft>
                <a:spcPts val="0"/>
              </a:spcAft>
              <a:buClr>
                <a:schemeClr val="lt1"/>
              </a:buClr>
              <a:buSzPts val="2800"/>
              <a:buNone/>
              <a:defRPr sz="2800">
                <a:solidFill>
                  <a:schemeClr val="lt1"/>
                </a:solidFill>
              </a:defRPr>
            </a:lvl2pPr>
            <a:lvl3pPr lvl="2" rtl="0" algn="ctr">
              <a:lnSpc>
                <a:spcPct val="100000"/>
              </a:lnSpc>
              <a:spcBef>
                <a:spcPts val="0"/>
              </a:spcBef>
              <a:spcAft>
                <a:spcPts val="0"/>
              </a:spcAft>
              <a:buClr>
                <a:schemeClr val="lt1"/>
              </a:buClr>
              <a:buSzPts val="2800"/>
              <a:buNone/>
              <a:defRPr sz="2800">
                <a:solidFill>
                  <a:schemeClr val="lt1"/>
                </a:solidFill>
              </a:defRPr>
            </a:lvl3pPr>
            <a:lvl4pPr lvl="3" rtl="0" algn="ctr">
              <a:lnSpc>
                <a:spcPct val="100000"/>
              </a:lnSpc>
              <a:spcBef>
                <a:spcPts val="0"/>
              </a:spcBef>
              <a:spcAft>
                <a:spcPts val="0"/>
              </a:spcAft>
              <a:buClr>
                <a:schemeClr val="lt1"/>
              </a:buClr>
              <a:buSzPts val="2800"/>
              <a:buNone/>
              <a:defRPr sz="2800">
                <a:solidFill>
                  <a:schemeClr val="lt1"/>
                </a:solidFill>
              </a:defRPr>
            </a:lvl4pPr>
            <a:lvl5pPr lvl="4" rtl="0" algn="ctr">
              <a:lnSpc>
                <a:spcPct val="100000"/>
              </a:lnSpc>
              <a:spcBef>
                <a:spcPts val="0"/>
              </a:spcBef>
              <a:spcAft>
                <a:spcPts val="0"/>
              </a:spcAft>
              <a:buClr>
                <a:schemeClr val="lt1"/>
              </a:buClr>
              <a:buSzPts val="2800"/>
              <a:buNone/>
              <a:defRPr sz="2800">
                <a:solidFill>
                  <a:schemeClr val="lt1"/>
                </a:solidFill>
              </a:defRPr>
            </a:lvl5pPr>
            <a:lvl6pPr lvl="5" rtl="0" algn="ctr">
              <a:lnSpc>
                <a:spcPct val="100000"/>
              </a:lnSpc>
              <a:spcBef>
                <a:spcPts val="0"/>
              </a:spcBef>
              <a:spcAft>
                <a:spcPts val="0"/>
              </a:spcAft>
              <a:buClr>
                <a:schemeClr val="lt1"/>
              </a:buClr>
              <a:buSzPts val="2800"/>
              <a:buNone/>
              <a:defRPr sz="2800">
                <a:solidFill>
                  <a:schemeClr val="lt1"/>
                </a:solidFill>
              </a:defRPr>
            </a:lvl6pPr>
            <a:lvl7pPr lvl="6" rtl="0" algn="ctr">
              <a:lnSpc>
                <a:spcPct val="100000"/>
              </a:lnSpc>
              <a:spcBef>
                <a:spcPts val="0"/>
              </a:spcBef>
              <a:spcAft>
                <a:spcPts val="0"/>
              </a:spcAft>
              <a:buClr>
                <a:schemeClr val="lt1"/>
              </a:buClr>
              <a:buSzPts val="2800"/>
              <a:buNone/>
              <a:defRPr sz="2800">
                <a:solidFill>
                  <a:schemeClr val="lt1"/>
                </a:solidFill>
              </a:defRPr>
            </a:lvl7pPr>
            <a:lvl8pPr lvl="7" rtl="0" algn="ctr">
              <a:lnSpc>
                <a:spcPct val="100000"/>
              </a:lnSpc>
              <a:spcBef>
                <a:spcPts val="0"/>
              </a:spcBef>
              <a:spcAft>
                <a:spcPts val="0"/>
              </a:spcAft>
              <a:buClr>
                <a:schemeClr val="lt1"/>
              </a:buClr>
              <a:buSzPts val="2800"/>
              <a:buNone/>
              <a:defRPr sz="2800">
                <a:solidFill>
                  <a:schemeClr val="lt1"/>
                </a:solidFill>
              </a:defRPr>
            </a:lvl8pPr>
            <a:lvl9pPr lvl="8" rtl="0" algn="ctr">
              <a:lnSpc>
                <a:spcPct val="100000"/>
              </a:lnSpc>
              <a:spcBef>
                <a:spcPts val="0"/>
              </a:spcBef>
              <a:spcAft>
                <a:spcPts val="0"/>
              </a:spcAft>
              <a:buClr>
                <a:schemeClr val="lt1"/>
              </a:buClr>
              <a:buSzPts val="2800"/>
              <a:buNone/>
              <a:defRPr sz="2800">
                <a:solidFill>
                  <a:schemeClr val="lt1"/>
                </a:solidFill>
              </a:defRPr>
            </a:lvl9pPr>
          </a:lstStyle>
          <a:p/>
        </p:txBody>
      </p:sp>
      <p:grpSp>
        <p:nvGrpSpPr>
          <p:cNvPr id="1121" name="Google Shape;1121;p9"/>
          <p:cNvGrpSpPr/>
          <p:nvPr/>
        </p:nvGrpSpPr>
        <p:grpSpPr>
          <a:xfrm rot="5400000">
            <a:off x="7525363" y="2991338"/>
            <a:ext cx="2005200" cy="854579"/>
            <a:chOff x="-2718975" y="792300"/>
            <a:chExt cx="2005200" cy="854579"/>
          </a:xfrm>
        </p:grpSpPr>
        <p:sp>
          <p:nvSpPr>
            <p:cNvPr id="1122" name="Google Shape;1122;p9"/>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9"/>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9"/>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9"/>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9"/>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9"/>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9"/>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9"/>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9"/>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9"/>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9"/>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9"/>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9"/>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9"/>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9"/>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9"/>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9"/>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9"/>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9"/>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9"/>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9"/>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9"/>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9"/>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9"/>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9"/>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9"/>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9"/>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9"/>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9"/>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9"/>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9"/>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9"/>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9"/>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9"/>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9"/>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9"/>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9"/>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9"/>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9"/>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9"/>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9"/>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9"/>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9"/>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9"/>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9"/>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9"/>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9"/>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9"/>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9"/>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9"/>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9"/>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9"/>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9"/>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9"/>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9"/>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9"/>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9"/>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9"/>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9"/>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9"/>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9"/>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9"/>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9"/>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9"/>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9"/>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9"/>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9"/>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9"/>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9"/>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9"/>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9"/>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9"/>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9"/>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9"/>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9"/>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9"/>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9"/>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9"/>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9"/>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9"/>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9"/>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9"/>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9"/>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9"/>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6" name="Google Shape;1206;p9"/>
          <p:cNvGrpSpPr/>
          <p:nvPr/>
        </p:nvGrpSpPr>
        <p:grpSpPr>
          <a:xfrm rot="5400000">
            <a:off x="-388450" y="1314163"/>
            <a:ext cx="2005200" cy="854579"/>
            <a:chOff x="-2718975" y="792300"/>
            <a:chExt cx="2005200" cy="854579"/>
          </a:xfrm>
        </p:grpSpPr>
        <p:sp>
          <p:nvSpPr>
            <p:cNvPr id="1207" name="Google Shape;1207;p9"/>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9"/>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9"/>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9"/>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9"/>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9"/>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9"/>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9"/>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9"/>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9"/>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9"/>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9"/>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9"/>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9"/>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9"/>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9"/>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9"/>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9"/>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9"/>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9"/>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9"/>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9"/>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9"/>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9"/>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9"/>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9"/>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9"/>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9"/>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9"/>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9"/>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9"/>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9"/>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9"/>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9"/>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9"/>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9"/>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9"/>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9"/>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9"/>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9"/>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9"/>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9"/>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9"/>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9"/>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9"/>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9"/>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9"/>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9"/>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9"/>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9"/>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9"/>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9"/>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9"/>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9"/>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9"/>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9"/>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9"/>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9"/>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9"/>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9"/>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9"/>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9"/>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9"/>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9"/>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9"/>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9"/>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9"/>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9"/>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9"/>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9"/>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9"/>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9"/>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9"/>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9"/>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9"/>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9"/>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9"/>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9"/>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9"/>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9"/>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9"/>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9"/>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9"/>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9"/>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291" name="Google Shape;1291;p9"/>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1292" name="Google Shape;1292;p9"/>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1293" name="Google Shape;1293;p9"/>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1294" name="Google Shape;1294;p9"/>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1295" name="Google Shape;1295;p9"/>
          <p:cNvCxnSpPr/>
          <p:nvPr/>
        </p:nvCxnSpPr>
        <p:spPr>
          <a:xfrm>
            <a:off x="605925" y="1554375"/>
            <a:ext cx="7933200" cy="4200"/>
          </a:xfrm>
          <a:prstGeom prst="straightConnector1">
            <a:avLst/>
          </a:prstGeom>
          <a:noFill/>
          <a:ln cap="flat" cmpd="sng" w="9525">
            <a:solidFill>
              <a:srgbClr val="DAC6FF"/>
            </a:solidFill>
            <a:prstDash val="solid"/>
            <a:round/>
            <a:headEnd len="med" w="med" type="none"/>
            <a:tailEnd len="med" w="med" type="none"/>
          </a:ln>
        </p:spPr>
      </p:cxnSp>
      <p:cxnSp>
        <p:nvCxnSpPr>
          <p:cNvPr id="1296" name="Google Shape;1296;p9"/>
          <p:cNvCxnSpPr/>
          <p:nvPr/>
        </p:nvCxnSpPr>
        <p:spPr>
          <a:xfrm>
            <a:off x="605925" y="3584900"/>
            <a:ext cx="7933200" cy="420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dk1"/>
        </a:solidFill>
      </p:bgPr>
    </p:bg>
    <p:spTree>
      <p:nvGrpSpPr>
        <p:cNvPr id="1297" name="Shape 1297"/>
        <p:cNvGrpSpPr/>
        <p:nvPr/>
      </p:nvGrpSpPr>
      <p:grpSpPr>
        <a:xfrm>
          <a:off x="0" y="0"/>
          <a:ext cx="0" cy="0"/>
          <a:chOff x="0" y="0"/>
          <a:chExt cx="0" cy="0"/>
        </a:xfrm>
      </p:grpSpPr>
      <p:sp>
        <p:nvSpPr>
          <p:cNvPr id="1298" name="Google Shape;1298;p10"/>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10"/>
          <p:cNvSpPr/>
          <p:nvPr/>
        </p:nvSpPr>
        <p:spPr>
          <a:xfrm>
            <a:off x="-125" y="4642650"/>
            <a:ext cx="9159900" cy="501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10"/>
          <p:cNvSpPr txBox="1"/>
          <p:nvPr>
            <p:ph type="ctrTitle"/>
          </p:nvPr>
        </p:nvSpPr>
        <p:spPr>
          <a:xfrm>
            <a:off x="609175" y="1686176"/>
            <a:ext cx="2624100" cy="18933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5200"/>
              <a:buNone/>
              <a:defRPr b="1">
                <a:solidFill>
                  <a:schemeClr val="lt1"/>
                </a:solidFill>
                <a:latin typeface="Montserrat"/>
                <a:ea typeface="Montserrat"/>
                <a:cs typeface="Montserrat"/>
                <a:sym typeface="Montserrat"/>
              </a:defRPr>
            </a:lvl1pPr>
            <a:lvl2pPr lvl="1" rtl="0" algn="r">
              <a:spcBef>
                <a:spcPts val="0"/>
              </a:spcBef>
              <a:spcAft>
                <a:spcPts val="0"/>
              </a:spcAft>
              <a:buClr>
                <a:schemeClr val="lt1"/>
              </a:buClr>
              <a:buSzPts val="5200"/>
              <a:buNone/>
              <a:defRPr sz="5200">
                <a:solidFill>
                  <a:schemeClr val="lt1"/>
                </a:solidFill>
              </a:defRPr>
            </a:lvl2pPr>
            <a:lvl3pPr lvl="2" rtl="0" algn="r">
              <a:spcBef>
                <a:spcPts val="0"/>
              </a:spcBef>
              <a:spcAft>
                <a:spcPts val="0"/>
              </a:spcAft>
              <a:buClr>
                <a:schemeClr val="lt1"/>
              </a:buClr>
              <a:buSzPts val="5200"/>
              <a:buNone/>
              <a:defRPr sz="5200">
                <a:solidFill>
                  <a:schemeClr val="lt1"/>
                </a:solidFill>
              </a:defRPr>
            </a:lvl3pPr>
            <a:lvl4pPr lvl="3" rtl="0" algn="r">
              <a:spcBef>
                <a:spcPts val="0"/>
              </a:spcBef>
              <a:spcAft>
                <a:spcPts val="0"/>
              </a:spcAft>
              <a:buClr>
                <a:schemeClr val="lt1"/>
              </a:buClr>
              <a:buSzPts val="5200"/>
              <a:buNone/>
              <a:defRPr sz="5200">
                <a:solidFill>
                  <a:schemeClr val="lt1"/>
                </a:solidFill>
              </a:defRPr>
            </a:lvl4pPr>
            <a:lvl5pPr lvl="4" rtl="0" algn="r">
              <a:spcBef>
                <a:spcPts val="0"/>
              </a:spcBef>
              <a:spcAft>
                <a:spcPts val="0"/>
              </a:spcAft>
              <a:buClr>
                <a:schemeClr val="lt1"/>
              </a:buClr>
              <a:buSzPts val="5200"/>
              <a:buNone/>
              <a:defRPr sz="5200">
                <a:solidFill>
                  <a:schemeClr val="lt1"/>
                </a:solidFill>
              </a:defRPr>
            </a:lvl5pPr>
            <a:lvl6pPr lvl="5" rtl="0" algn="r">
              <a:spcBef>
                <a:spcPts val="0"/>
              </a:spcBef>
              <a:spcAft>
                <a:spcPts val="0"/>
              </a:spcAft>
              <a:buClr>
                <a:schemeClr val="lt1"/>
              </a:buClr>
              <a:buSzPts val="5200"/>
              <a:buNone/>
              <a:defRPr sz="5200">
                <a:solidFill>
                  <a:schemeClr val="lt1"/>
                </a:solidFill>
              </a:defRPr>
            </a:lvl6pPr>
            <a:lvl7pPr lvl="6" rtl="0" algn="r">
              <a:spcBef>
                <a:spcPts val="0"/>
              </a:spcBef>
              <a:spcAft>
                <a:spcPts val="0"/>
              </a:spcAft>
              <a:buClr>
                <a:schemeClr val="lt1"/>
              </a:buClr>
              <a:buSzPts val="5200"/>
              <a:buNone/>
              <a:defRPr sz="5200">
                <a:solidFill>
                  <a:schemeClr val="lt1"/>
                </a:solidFill>
              </a:defRPr>
            </a:lvl7pPr>
            <a:lvl8pPr lvl="7" rtl="0" algn="r">
              <a:spcBef>
                <a:spcPts val="0"/>
              </a:spcBef>
              <a:spcAft>
                <a:spcPts val="0"/>
              </a:spcAft>
              <a:buClr>
                <a:schemeClr val="lt1"/>
              </a:buClr>
              <a:buSzPts val="5200"/>
              <a:buNone/>
              <a:defRPr sz="5200">
                <a:solidFill>
                  <a:schemeClr val="lt1"/>
                </a:solidFill>
              </a:defRPr>
            </a:lvl8pPr>
            <a:lvl9pPr lvl="8" rtl="0" algn="r">
              <a:spcBef>
                <a:spcPts val="0"/>
              </a:spcBef>
              <a:spcAft>
                <a:spcPts val="0"/>
              </a:spcAft>
              <a:buClr>
                <a:schemeClr val="lt1"/>
              </a:buClr>
              <a:buSzPts val="5200"/>
              <a:buNone/>
              <a:defRPr sz="5200">
                <a:solidFill>
                  <a:schemeClr val="lt1"/>
                </a:solidFill>
              </a:defRPr>
            </a:lvl9pPr>
          </a:lstStyle>
          <a:p/>
        </p:txBody>
      </p:sp>
      <p:cxnSp>
        <p:nvCxnSpPr>
          <p:cNvPr id="1301" name="Google Shape;1301;p10"/>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1302" name="Google Shape;1302;p10"/>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1303" name="Google Shape;1303;p10"/>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1304" name="Google Shape;1304;p10"/>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1305" name="Google Shape;1305;p10"/>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306" name="Shape 1306"/>
        <p:cNvGrpSpPr/>
        <p:nvPr/>
      </p:nvGrpSpPr>
      <p:grpSpPr>
        <a:xfrm>
          <a:off x="0" y="0"/>
          <a:ext cx="0" cy="0"/>
          <a:chOff x="0" y="0"/>
          <a:chExt cx="0" cy="0"/>
        </a:xfrm>
      </p:grpSpPr>
      <p:sp>
        <p:nvSpPr>
          <p:cNvPr id="1307" name="Google Shape;1307;p11"/>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1"/>
          <p:cNvSpPr txBox="1"/>
          <p:nvPr>
            <p:ph hasCustomPrompt="1" type="title"/>
          </p:nvPr>
        </p:nvSpPr>
        <p:spPr>
          <a:xfrm>
            <a:off x="1721925" y="1737975"/>
            <a:ext cx="5728500" cy="1145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5000"/>
              <a:buNone/>
              <a:defRPr sz="8700">
                <a:solidFill>
                  <a:schemeClr val="accent1"/>
                </a:solidFill>
                <a:latin typeface="Montserrat ExtraBold"/>
                <a:ea typeface="Montserrat ExtraBold"/>
                <a:cs typeface="Montserrat ExtraBold"/>
                <a:sym typeface="Montserrat ExtraBold"/>
              </a:defRPr>
            </a:lvl1pPr>
            <a:lvl2pPr lvl="1" rtl="0" algn="ctr">
              <a:spcBef>
                <a:spcPts val="0"/>
              </a:spcBef>
              <a:spcAft>
                <a:spcPts val="0"/>
              </a:spcAft>
              <a:buClr>
                <a:srgbClr val="000000"/>
              </a:buClr>
              <a:buSzPts val="5000"/>
              <a:buNone/>
              <a:defRPr sz="5000">
                <a:solidFill>
                  <a:srgbClr val="000000"/>
                </a:solidFill>
              </a:defRPr>
            </a:lvl2pPr>
            <a:lvl3pPr lvl="2" rtl="0" algn="ctr">
              <a:spcBef>
                <a:spcPts val="0"/>
              </a:spcBef>
              <a:spcAft>
                <a:spcPts val="0"/>
              </a:spcAft>
              <a:buClr>
                <a:srgbClr val="000000"/>
              </a:buClr>
              <a:buSzPts val="5000"/>
              <a:buNone/>
              <a:defRPr sz="5000">
                <a:solidFill>
                  <a:srgbClr val="000000"/>
                </a:solidFill>
              </a:defRPr>
            </a:lvl3pPr>
            <a:lvl4pPr lvl="3" rtl="0" algn="ctr">
              <a:spcBef>
                <a:spcPts val="0"/>
              </a:spcBef>
              <a:spcAft>
                <a:spcPts val="0"/>
              </a:spcAft>
              <a:buClr>
                <a:srgbClr val="000000"/>
              </a:buClr>
              <a:buSzPts val="5000"/>
              <a:buNone/>
              <a:defRPr sz="5000">
                <a:solidFill>
                  <a:srgbClr val="000000"/>
                </a:solidFill>
              </a:defRPr>
            </a:lvl4pPr>
            <a:lvl5pPr lvl="4" rtl="0" algn="ctr">
              <a:spcBef>
                <a:spcPts val="0"/>
              </a:spcBef>
              <a:spcAft>
                <a:spcPts val="0"/>
              </a:spcAft>
              <a:buClr>
                <a:srgbClr val="000000"/>
              </a:buClr>
              <a:buSzPts val="5000"/>
              <a:buNone/>
              <a:defRPr sz="5000">
                <a:solidFill>
                  <a:srgbClr val="000000"/>
                </a:solidFill>
              </a:defRPr>
            </a:lvl5pPr>
            <a:lvl6pPr lvl="5" rtl="0" algn="ctr">
              <a:spcBef>
                <a:spcPts val="0"/>
              </a:spcBef>
              <a:spcAft>
                <a:spcPts val="0"/>
              </a:spcAft>
              <a:buClr>
                <a:srgbClr val="000000"/>
              </a:buClr>
              <a:buSzPts val="5000"/>
              <a:buNone/>
              <a:defRPr sz="5000">
                <a:solidFill>
                  <a:srgbClr val="000000"/>
                </a:solidFill>
              </a:defRPr>
            </a:lvl6pPr>
            <a:lvl7pPr lvl="6" rtl="0" algn="ctr">
              <a:spcBef>
                <a:spcPts val="0"/>
              </a:spcBef>
              <a:spcAft>
                <a:spcPts val="0"/>
              </a:spcAft>
              <a:buClr>
                <a:srgbClr val="000000"/>
              </a:buClr>
              <a:buSzPts val="5000"/>
              <a:buNone/>
              <a:defRPr sz="5000">
                <a:solidFill>
                  <a:srgbClr val="000000"/>
                </a:solidFill>
              </a:defRPr>
            </a:lvl7pPr>
            <a:lvl8pPr lvl="7" rtl="0" algn="ctr">
              <a:spcBef>
                <a:spcPts val="0"/>
              </a:spcBef>
              <a:spcAft>
                <a:spcPts val="0"/>
              </a:spcAft>
              <a:buClr>
                <a:srgbClr val="000000"/>
              </a:buClr>
              <a:buSzPts val="5000"/>
              <a:buNone/>
              <a:defRPr sz="5000">
                <a:solidFill>
                  <a:srgbClr val="000000"/>
                </a:solidFill>
              </a:defRPr>
            </a:lvl8pPr>
            <a:lvl9pPr lvl="8" rtl="0" algn="ctr">
              <a:spcBef>
                <a:spcPts val="0"/>
              </a:spcBef>
              <a:spcAft>
                <a:spcPts val="0"/>
              </a:spcAft>
              <a:buClr>
                <a:srgbClr val="000000"/>
              </a:buClr>
              <a:buSzPts val="5000"/>
              <a:buNone/>
              <a:defRPr sz="5000">
                <a:solidFill>
                  <a:srgbClr val="000000"/>
                </a:solidFill>
              </a:defRPr>
            </a:lvl9pPr>
          </a:lstStyle>
          <a:p>
            <a:r>
              <a:t>xx%</a:t>
            </a:r>
          </a:p>
        </p:txBody>
      </p:sp>
      <p:sp>
        <p:nvSpPr>
          <p:cNvPr id="1309" name="Google Shape;1309;p11"/>
          <p:cNvSpPr txBox="1"/>
          <p:nvPr>
            <p:ph idx="1" type="subTitle"/>
          </p:nvPr>
        </p:nvSpPr>
        <p:spPr>
          <a:xfrm>
            <a:off x="2044950" y="2974725"/>
            <a:ext cx="5054100" cy="430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600">
                <a:solidFill>
                  <a:schemeClr val="lt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1310" name="Google Shape;1310;p11"/>
          <p:cNvGrpSpPr/>
          <p:nvPr/>
        </p:nvGrpSpPr>
        <p:grpSpPr>
          <a:xfrm rot="5400000">
            <a:off x="-1000750" y="3015538"/>
            <a:ext cx="2005200" cy="854579"/>
            <a:chOff x="-2718975" y="792300"/>
            <a:chExt cx="2005200" cy="854579"/>
          </a:xfrm>
        </p:grpSpPr>
        <p:sp>
          <p:nvSpPr>
            <p:cNvPr id="1311" name="Google Shape;1311;p11"/>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1"/>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1"/>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1"/>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1"/>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11"/>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1"/>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1"/>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1"/>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11"/>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11"/>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11"/>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11"/>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11"/>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11"/>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1"/>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11"/>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11"/>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1"/>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11"/>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11"/>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11"/>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11"/>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11"/>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11"/>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1"/>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1"/>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11"/>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11"/>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11"/>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11"/>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11"/>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11"/>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11"/>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1"/>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11"/>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11"/>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11"/>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11"/>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11"/>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11"/>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1"/>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11"/>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11"/>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11"/>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11"/>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11"/>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11"/>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11"/>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1"/>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11"/>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11"/>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11"/>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11"/>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1"/>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11"/>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11"/>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11"/>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11"/>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11"/>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11"/>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1"/>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11"/>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11"/>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11"/>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11"/>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1"/>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11"/>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11"/>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11"/>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11"/>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1"/>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11"/>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11"/>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11"/>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11"/>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11"/>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11"/>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11"/>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11"/>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11"/>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11"/>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11"/>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11"/>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395" name="Google Shape;1395;p11"/>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1396" name="Google Shape;1396;p11"/>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1397" name="Google Shape;1397;p11"/>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1398" name="Google Shape;1398;p11"/>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1399" name="Google Shape;1399;p11"/>
          <p:cNvCxnSpPr/>
          <p:nvPr/>
        </p:nvCxnSpPr>
        <p:spPr>
          <a:xfrm>
            <a:off x="606600" y="3524150"/>
            <a:ext cx="7930800" cy="0"/>
          </a:xfrm>
          <a:prstGeom prst="straightConnector1">
            <a:avLst/>
          </a:prstGeom>
          <a:noFill/>
          <a:ln cap="flat" cmpd="sng" w="9525">
            <a:solidFill>
              <a:srgbClr val="DAC6FF"/>
            </a:solidFill>
            <a:prstDash val="solid"/>
            <a:round/>
            <a:headEnd len="med" w="med" type="none"/>
            <a:tailEnd len="med" w="med" type="none"/>
          </a:ln>
        </p:spPr>
      </p:cxnSp>
      <p:cxnSp>
        <p:nvCxnSpPr>
          <p:cNvPr id="1400" name="Google Shape;1400;p11"/>
          <p:cNvCxnSpPr/>
          <p:nvPr/>
        </p:nvCxnSpPr>
        <p:spPr>
          <a:xfrm>
            <a:off x="1730125"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1401" name="Google Shape;1401;p11"/>
          <p:cNvCxnSpPr/>
          <p:nvPr/>
        </p:nvCxnSpPr>
        <p:spPr>
          <a:xfrm>
            <a:off x="7427300"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1402" name="Google Shape;1402;p11"/>
          <p:cNvCxnSpPr/>
          <p:nvPr/>
        </p:nvCxnSpPr>
        <p:spPr>
          <a:xfrm>
            <a:off x="605200" y="1623525"/>
            <a:ext cx="7933200" cy="0"/>
          </a:xfrm>
          <a:prstGeom prst="straightConnector1">
            <a:avLst/>
          </a:prstGeom>
          <a:noFill/>
          <a:ln cap="flat" cmpd="sng" w="9525">
            <a:solidFill>
              <a:srgbClr val="DAC6FF"/>
            </a:solidFill>
            <a:prstDash val="solid"/>
            <a:round/>
            <a:headEnd len="med" w="med" type="none"/>
            <a:tailEnd len="med" w="med" type="none"/>
          </a:ln>
        </p:spPr>
      </p:cxnSp>
      <p:grpSp>
        <p:nvGrpSpPr>
          <p:cNvPr id="1403" name="Google Shape;1403;p11"/>
          <p:cNvGrpSpPr/>
          <p:nvPr/>
        </p:nvGrpSpPr>
        <p:grpSpPr>
          <a:xfrm rot="5400000">
            <a:off x="8073225" y="1196238"/>
            <a:ext cx="2005200" cy="854579"/>
            <a:chOff x="-2718975" y="792300"/>
            <a:chExt cx="2005200" cy="854579"/>
          </a:xfrm>
        </p:grpSpPr>
        <p:sp>
          <p:nvSpPr>
            <p:cNvPr id="1404" name="Google Shape;1404;p11"/>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1"/>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11"/>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11"/>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11"/>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11"/>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11"/>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11"/>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1"/>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1"/>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11"/>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11"/>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11"/>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11"/>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11"/>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11"/>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11"/>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11"/>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11"/>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11"/>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11"/>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11"/>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11"/>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11"/>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11"/>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11"/>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11"/>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11"/>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11"/>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11"/>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11"/>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11"/>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11"/>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11"/>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11"/>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11"/>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11"/>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11"/>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11"/>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1"/>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11"/>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11"/>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11"/>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11"/>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11"/>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11"/>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11"/>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11"/>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11"/>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11"/>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11"/>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11"/>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11"/>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11"/>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11"/>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11"/>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11"/>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11"/>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11"/>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1"/>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11"/>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11"/>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11"/>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11"/>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11"/>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11"/>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11"/>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11"/>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11"/>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11"/>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11"/>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11"/>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11"/>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11"/>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11"/>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11"/>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11"/>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1"/>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11"/>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11"/>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11"/>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11"/>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11"/>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11"/>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88" name="Shape 1488"/>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1489" name="Shape 1489"/>
        <p:cNvGrpSpPr/>
        <p:nvPr/>
      </p:nvGrpSpPr>
      <p:grpSpPr>
        <a:xfrm>
          <a:off x="0" y="0"/>
          <a:ext cx="0" cy="0"/>
          <a:chOff x="0" y="0"/>
          <a:chExt cx="0" cy="0"/>
        </a:xfrm>
      </p:grpSpPr>
      <p:sp>
        <p:nvSpPr>
          <p:cNvPr id="1490" name="Google Shape;1490;p13"/>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13"/>
          <p:cNvSpPr txBox="1"/>
          <p:nvPr>
            <p:ph hasCustomPrompt="1" type="title"/>
          </p:nvPr>
        </p:nvSpPr>
        <p:spPr>
          <a:xfrm>
            <a:off x="2016675" y="1307163"/>
            <a:ext cx="1311600" cy="412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5000"/>
              <a:buNone/>
              <a:defRPr sz="4000">
                <a:solidFill>
                  <a:schemeClr val="accent1"/>
                </a:solidFill>
                <a:latin typeface="Montserrat ExtraBold"/>
                <a:ea typeface="Montserrat ExtraBold"/>
                <a:cs typeface="Montserrat ExtraBold"/>
                <a:sym typeface="Montserrat ExtraBold"/>
              </a:defRPr>
            </a:lvl1pPr>
            <a:lvl2pPr lvl="1" rtl="0" algn="ctr">
              <a:spcBef>
                <a:spcPts val="0"/>
              </a:spcBef>
              <a:spcAft>
                <a:spcPts val="0"/>
              </a:spcAft>
              <a:buClr>
                <a:srgbClr val="000000"/>
              </a:buClr>
              <a:buSzPts val="5000"/>
              <a:buNone/>
              <a:defRPr sz="5000">
                <a:solidFill>
                  <a:srgbClr val="000000"/>
                </a:solidFill>
              </a:defRPr>
            </a:lvl2pPr>
            <a:lvl3pPr lvl="2" rtl="0" algn="ctr">
              <a:spcBef>
                <a:spcPts val="0"/>
              </a:spcBef>
              <a:spcAft>
                <a:spcPts val="0"/>
              </a:spcAft>
              <a:buClr>
                <a:srgbClr val="000000"/>
              </a:buClr>
              <a:buSzPts val="5000"/>
              <a:buNone/>
              <a:defRPr sz="5000">
                <a:solidFill>
                  <a:srgbClr val="000000"/>
                </a:solidFill>
              </a:defRPr>
            </a:lvl3pPr>
            <a:lvl4pPr lvl="3" rtl="0" algn="ctr">
              <a:spcBef>
                <a:spcPts val="0"/>
              </a:spcBef>
              <a:spcAft>
                <a:spcPts val="0"/>
              </a:spcAft>
              <a:buClr>
                <a:srgbClr val="000000"/>
              </a:buClr>
              <a:buSzPts val="5000"/>
              <a:buNone/>
              <a:defRPr sz="5000">
                <a:solidFill>
                  <a:srgbClr val="000000"/>
                </a:solidFill>
              </a:defRPr>
            </a:lvl4pPr>
            <a:lvl5pPr lvl="4" rtl="0" algn="ctr">
              <a:spcBef>
                <a:spcPts val="0"/>
              </a:spcBef>
              <a:spcAft>
                <a:spcPts val="0"/>
              </a:spcAft>
              <a:buClr>
                <a:srgbClr val="000000"/>
              </a:buClr>
              <a:buSzPts val="5000"/>
              <a:buNone/>
              <a:defRPr sz="5000">
                <a:solidFill>
                  <a:srgbClr val="000000"/>
                </a:solidFill>
              </a:defRPr>
            </a:lvl5pPr>
            <a:lvl6pPr lvl="5" rtl="0" algn="ctr">
              <a:spcBef>
                <a:spcPts val="0"/>
              </a:spcBef>
              <a:spcAft>
                <a:spcPts val="0"/>
              </a:spcAft>
              <a:buClr>
                <a:srgbClr val="000000"/>
              </a:buClr>
              <a:buSzPts val="5000"/>
              <a:buNone/>
              <a:defRPr sz="5000">
                <a:solidFill>
                  <a:srgbClr val="000000"/>
                </a:solidFill>
              </a:defRPr>
            </a:lvl6pPr>
            <a:lvl7pPr lvl="6" rtl="0" algn="ctr">
              <a:spcBef>
                <a:spcPts val="0"/>
              </a:spcBef>
              <a:spcAft>
                <a:spcPts val="0"/>
              </a:spcAft>
              <a:buClr>
                <a:srgbClr val="000000"/>
              </a:buClr>
              <a:buSzPts val="5000"/>
              <a:buNone/>
              <a:defRPr sz="5000">
                <a:solidFill>
                  <a:srgbClr val="000000"/>
                </a:solidFill>
              </a:defRPr>
            </a:lvl7pPr>
            <a:lvl8pPr lvl="7" rtl="0" algn="ctr">
              <a:spcBef>
                <a:spcPts val="0"/>
              </a:spcBef>
              <a:spcAft>
                <a:spcPts val="0"/>
              </a:spcAft>
              <a:buClr>
                <a:srgbClr val="000000"/>
              </a:buClr>
              <a:buSzPts val="5000"/>
              <a:buNone/>
              <a:defRPr sz="5000">
                <a:solidFill>
                  <a:srgbClr val="000000"/>
                </a:solidFill>
              </a:defRPr>
            </a:lvl8pPr>
            <a:lvl9pPr lvl="8" rtl="0" algn="ctr">
              <a:spcBef>
                <a:spcPts val="0"/>
              </a:spcBef>
              <a:spcAft>
                <a:spcPts val="0"/>
              </a:spcAft>
              <a:buClr>
                <a:srgbClr val="000000"/>
              </a:buClr>
              <a:buSzPts val="5000"/>
              <a:buNone/>
              <a:defRPr sz="5000">
                <a:solidFill>
                  <a:srgbClr val="000000"/>
                </a:solidFill>
              </a:defRPr>
            </a:lvl9pPr>
          </a:lstStyle>
          <a:p>
            <a:r>
              <a:t>xx%</a:t>
            </a:r>
          </a:p>
        </p:txBody>
      </p:sp>
      <p:sp>
        <p:nvSpPr>
          <p:cNvPr id="1492" name="Google Shape;1492;p13"/>
          <p:cNvSpPr txBox="1"/>
          <p:nvPr>
            <p:ph idx="1" type="subTitle"/>
          </p:nvPr>
        </p:nvSpPr>
        <p:spPr>
          <a:xfrm>
            <a:off x="1495375" y="1796175"/>
            <a:ext cx="2404500" cy="34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3" name="Google Shape;1493;p13"/>
          <p:cNvSpPr txBox="1"/>
          <p:nvPr>
            <p:ph idx="2" type="subTitle"/>
          </p:nvPr>
        </p:nvSpPr>
        <p:spPr>
          <a:xfrm>
            <a:off x="1495325" y="2142375"/>
            <a:ext cx="2404500" cy="499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4" name="Google Shape;1494;p13"/>
          <p:cNvSpPr txBox="1"/>
          <p:nvPr>
            <p:ph idx="3" type="ctrTitle"/>
          </p:nvPr>
        </p:nvSpPr>
        <p:spPr>
          <a:xfrm>
            <a:off x="1559350" y="531825"/>
            <a:ext cx="6018000" cy="55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b="1" sz="2500">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495" name="Google Shape;1495;p13"/>
          <p:cNvSpPr txBox="1"/>
          <p:nvPr>
            <p:ph hasCustomPrompt="1" idx="4" type="title"/>
          </p:nvPr>
        </p:nvSpPr>
        <p:spPr>
          <a:xfrm>
            <a:off x="5715500" y="1299850"/>
            <a:ext cx="1311600" cy="412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5000"/>
              <a:buNone/>
              <a:defRPr sz="4000">
                <a:solidFill>
                  <a:schemeClr val="accent1"/>
                </a:solidFill>
                <a:latin typeface="Montserrat ExtraBold"/>
                <a:ea typeface="Montserrat ExtraBold"/>
                <a:cs typeface="Montserrat ExtraBold"/>
                <a:sym typeface="Montserrat ExtraBold"/>
              </a:defRPr>
            </a:lvl1pPr>
            <a:lvl2pPr lvl="1" rtl="0" algn="ctr">
              <a:spcBef>
                <a:spcPts val="0"/>
              </a:spcBef>
              <a:spcAft>
                <a:spcPts val="0"/>
              </a:spcAft>
              <a:buClr>
                <a:srgbClr val="000000"/>
              </a:buClr>
              <a:buSzPts val="5000"/>
              <a:buNone/>
              <a:defRPr sz="5000">
                <a:solidFill>
                  <a:srgbClr val="000000"/>
                </a:solidFill>
              </a:defRPr>
            </a:lvl2pPr>
            <a:lvl3pPr lvl="2" rtl="0" algn="ctr">
              <a:spcBef>
                <a:spcPts val="0"/>
              </a:spcBef>
              <a:spcAft>
                <a:spcPts val="0"/>
              </a:spcAft>
              <a:buClr>
                <a:srgbClr val="000000"/>
              </a:buClr>
              <a:buSzPts val="5000"/>
              <a:buNone/>
              <a:defRPr sz="5000">
                <a:solidFill>
                  <a:srgbClr val="000000"/>
                </a:solidFill>
              </a:defRPr>
            </a:lvl3pPr>
            <a:lvl4pPr lvl="3" rtl="0" algn="ctr">
              <a:spcBef>
                <a:spcPts val="0"/>
              </a:spcBef>
              <a:spcAft>
                <a:spcPts val="0"/>
              </a:spcAft>
              <a:buClr>
                <a:srgbClr val="000000"/>
              </a:buClr>
              <a:buSzPts val="5000"/>
              <a:buNone/>
              <a:defRPr sz="5000">
                <a:solidFill>
                  <a:srgbClr val="000000"/>
                </a:solidFill>
              </a:defRPr>
            </a:lvl4pPr>
            <a:lvl5pPr lvl="4" rtl="0" algn="ctr">
              <a:spcBef>
                <a:spcPts val="0"/>
              </a:spcBef>
              <a:spcAft>
                <a:spcPts val="0"/>
              </a:spcAft>
              <a:buClr>
                <a:srgbClr val="000000"/>
              </a:buClr>
              <a:buSzPts val="5000"/>
              <a:buNone/>
              <a:defRPr sz="5000">
                <a:solidFill>
                  <a:srgbClr val="000000"/>
                </a:solidFill>
              </a:defRPr>
            </a:lvl5pPr>
            <a:lvl6pPr lvl="5" rtl="0" algn="ctr">
              <a:spcBef>
                <a:spcPts val="0"/>
              </a:spcBef>
              <a:spcAft>
                <a:spcPts val="0"/>
              </a:spcAft>
              <a:buClr>
                <a:srgbClr val="000000"/>
              </a:buClr>
              <a:buSzPts val="5000"/>
              <a:buNone/>
              <a:defRPr sz="5000">
                <a:solidFill>
                  <a:srgbClr val="000000"/>
                </a:solidFill>
              </a:defRPr>
            </a:lvl6pPr>
            <a:lvl7pPr lvl="6" rtl="0" algn="ctr">
              <a:spcBef>
                <a:spcPts val="0"/>
              </a:spcBef>
              <a:spcAft>
                <a:spcPts val="0"/>
              </a:spcAft>
              <a:buClr>
                <a:srgbClr val="000000"/>
              </a:buClr>
              <a:buSzPts val="5000"/>
              <a:buNone/>
              <a:defRPr sz="5000">
                <a:solidFill>
                  <a:srgbClr val="000000"/>
                </a:solidFill>
              </a:defRPr>
            </a:lvl7pPr>
            <a:lvl8pPr lvl="7" rtl="0" algn="ctr">
              <a:spcBef>
                <a:spcPts val="0"/>
              </a:spcBef>
              <a:spcAft>
                <a:spcPts val="0"/>
              </a:spcAft>
              <a:buClr>
                <a:srgbClr val="000000"/>
              </a:buClr>
              <a:buSzPts val="5000"/>
              <a:buNone/>
              <a:defRPr sz="5000">
                <a:solidFill>
                  <a:srgbClr val="000000"/>
                </a:solidFill>
              </a:defRPr>
            </a:lvl8pPr>
            <a:lvl9pPr lvl="8" rtl="0" algn="ctr">
              <a:spcBef>
                <a:spcPts val="0"/>
              </a:spcBef>
              <a:spcAft>
                <a:spcPts val="0"/>
              </a:spcAft>
              <a:buClr>
                <a:srgbClr val="000000"/>
              </a:buClr>
              <a:buSzPts val="5000"/>
              <a:buNone/>
              <a:defRPr sz="5000">
                <a:solidFill>
                  <a:srgbClr val="000000"/>
                </a:solidFill>
              </a:defRPr>
            </a:lvl9pPr>
          </a:lstStyle>
          <a:p>
            <a:r>
              <a:t>xx%</a:t>
            </a:r>
          </a:p>
        </p:txBody>
      </p:sp>
      <p:sp>
        <p:nvSpPr>
          <p:cNvPr id="1496" name="Google Shape;1496;p13"/>
          <p:cNvSpPr txBox="1"/>
          <p:nvPr>
            <p:ph idx="5" type="subTitle"/>
          </p:nvPr>
        </p:nvSpPr>
        <p:spPr>
          <a:xfrm>
            <a:off x="5194200" y="1788725"/>
            <a:ext cx="2404500" cy="34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97" name="Google Shape;1497;p13"/>
          <p:cNvSpPr txBox="1"/>
          <p:nvPr>
            <p:ph idx="6" type="subTitle"/>
          </p:nvPr>
        </p:nvSpPr>
        <p:spPr>
          <a:xfrm>
            <a:off x="5194150" y="2134925"/>
            <a:ext cx="2404500" cy="499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98" name="Google Shape;1498;p13"/>
          <p:cNvSpPr txBox="1"/>
          <p:nvPr>
            <p:ph hasCustomPrompt="1" idx="7" type="title"/>
          </p:nvPr>
        </p:nvSpPr>
        <p:spPr>
          <a:xfrm>
            <a:off x="2041800" y="3122513"/>
            <a:ext cx="1311600" cy="346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5000"/>
              <a:buNone/>
              <a:defRPr sz="4000">
                <a:solidFill>
                  <a:srgbClr val="49EF9E"/>
                </a:solidFill>
                <a:latin typeface="Montserrat ExtraBold"/>
                <a:ea typeface="Montserrat ExtraBold"/>
                <a:cs typeface="Montserrat ExtraBold"/>
                <a:sym typeface="Montserrat ExtraBold"/>
              </a:defRPr>
            </a:lvl1pPr>
            <a:lvl2pPr lvl="1" rtl="0" algn="ctr">
              <a:spcBef>
                <a:spcPts val="0"/>
              </a:spcBef>
              <a:spcAft>
                <a:spcPts val="0"/>
              </a:spcAft>
              <a:buClr>
                <a:srgbClr val="000000"/>
              </a:buClr>
              <a:buSzPts val="5000"/>
              <a:buNone/>
              <a:defRPr sz="5000">
                <a:solidFill>
                  <a:srgbClr val="000000"/>
                </a:solidFill>
              </a:defRPr>
            </a:lvl2pPr>
            <a:lvl3pPr lvl="2" rtl="0" algn="ctr">
              <a:spcBef>
                <a:spcPts val="0"/>
              </a:spcBef>
              <a:spcAft>
                <a:spcPts val="0"/>
              </a:spcAft>
              <a:buClr>
                <a:srgbClr val="000000"/>
              </a:buClr>
              <a:buSzPts val="5000"/>
              <a:buNone/>
              <a:defRPr sz="5000">
                <a:solidFill>
                  <a:srgbClr val="000000"/>
                </a:solidFill>
              </a:defRPr>
            </a:lvl3pPr>
            <a:lvl4pPr lvl="3" rtl="0" algn="ctr">
              <a:spcBef>
                <a:spcPts val="0"/>
              </a:spcBef>
              <a:spcAft>
                <a:spcPts val="0"/>
              </a:spcAft>
              <a:buClr>
                <a:srgbClr val="000000"/>
              </a:buClr>
              <a:buSzPts val="5000"/>
              <a:buNone/>
              <a:defRPr sz="5000">
                <a:solidFill>
                  <a:srgbClr val="000000"/>
                </a:solidFill>
              </a:defRPr>
            </a:lvl4pPr>
            <a:lvl5pPr lvl="4" rtl="0" algn="ctr">
              <a:spcBef>
                <a:spcPts val="0"/>
              </a:spcBef>
              <a:spcAft>
                <a:spcPts val="0"/>
              </a:spcAft>
              <a:buClr>
                <a:srgbClr val="000000"/>
              </a:buClr>
              <a:buSzPts val="5000"/>
              <a:buNone/>
              <a:defRPr sz="5000">
                <a:solidFill>
                  <a:srgbClr val="000000"/>
                </a:solidFill>
              </a:defRPr>
            </a:lvl5pPr>
            <a:lvl6pPr lvl="5" rtl="0" algn="ctr">
              <a:spcBef>
                <a:spcPts val="0"/>
              </a:spcBef>
              <a:spcAft>
                <a:spcPts val="0"/>
              </a:spcAft>
              <a:buClr>
                <a:srgbClr val="000000"/>
              </a:buClr>
              <a:buSzPts val="5000"/>
              <a:buNone/>
              <a:defRPr sz="5000">
                <a:solidFill>
                  <a:srgbClr val="000000"/>
                </a:solidFill>
              </a:defRPr>
            </a:lvl6pPr>
            <a:lvl7pPr lvl="6" rtl="0" algn="ctr">
              <a:spcBef>
                <a:spcPts val="0"/>
              </a:spcBef>
              <a:spcAft>
                <a:spcPts val="0"/>
              </a:spcAft>
              <a:buClr>
                <a:srgbClr val="000000"/>
              </a:buClr>
              <a:buSzPts val="5000"/>
              <a:buNone/>
              <a:defRPr sz="5000">
                <a:solidFill>
                  <a:srgbClr val="000000"/>
                </a:solidFill>
              </a:defRPr>
            </a:lvl7pPr>
            <a:lvl8pPr lvl="7" rtl="0" algn="ctr">
              <a:spcBef>
                <a:spcPts val="0"/>
              </a:spcBef>
              <a:spcAft>
                <a:spcPts val="0"/>
              </a:spcAft>
              <a:buClr>
                <a:srgbClr val="000000"/>
              </a:buClr>
              <a:buSzPts val="5000"/>
              <a:buNone/>
              <a:defRPr sz="5000">
                <a:solidFill>
                  <a:srgbClr val="000000"/>
                </a:solidFill>
              </a:defRPr>
            </a:lvl8pPr>
            <a:lvl9pPr lvl="8" rtl="0" algn="ctr">
              <a:spcBef>
                <a:spcPts val="0"/>
              </a:spcBef>
              <a:spcAft>
                <a:spcPts val="0"/>
              </a:spcAft>
              <a:buClr>
                <a:srgbClr val="000000"/>
              </a:buClr>
              <a:buSzPts val="5000"/>
              <a:buNone/>
              <a:defRPr sz="5000">
                <a:solidFill>
                  <a:srgbClr val="000000"/>
                </a:solidFill>
              </a:defRPr>
            </a:lvl9pPr>
          </a:lstStyle>
          <a:p>
            <a:r>
              <a:t>xx%</a:t>
            </a:r>
          </a:p>
        </p:txBody>
      </p:sp>
      <p:sp>
        <p:nvSpPr>
          <p:cNvPr id="1499" name="Google Shape;1499;p13"/>
          <p:cNvSpPr txBox="1"/>
          <p:nvPr>
            <p:ph idx="8" type="subTitle"/>
          </p:nvPr>
        </p:nvSpPr>
        <p:spPr>
          <a:xfrm>
            <a:off x="1495338" y="3544788"/>
            <a:ext cx="2404500" cy="34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00" name="Google Shape;1500;p13"/>
          <p:cNvSpPr txBox="1"/>
          <p:nvPr>
            <p:ph idx="9" type="subTitle"/>
          </p:nvPr>
        </p:nvSpPr>
        <p:spPr>
          <a:xfrm>
            <a:off x="1495338" y="3890988"/>
            <a:ext cx="2404500" cy="499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01" name="Google Shape;1501;p13"/>
          <p:cNvSpPr txBox="1"/>
          <p:nvPr>
            <p:ph hasCustomPrompt="1" idx="13" type="title"/>
          </p:nvPr>
        </p:nvSpPr>
        <p:spPr>
          <a:xfrm>
            <a:off x="5715525" y="3122513"/>
            <a:ext cx="1311600" cy="346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5000"/>
              <a:buNone/>
              <a:defRPr sz="4000">
                <a:solidFill>
                  <a:schemeClr val="accent1"/>
                </a:solidFill>
                <a:latin typeface="Montserrat ExtraBold"/>
                <a:ea typeface="Montserrat ExtraBold"/>
                <a:cs typeface="Montserrat ExtraBold"/>
                <a:sym typeface="Montserrat ExtraBold"/>
              </a:defRPr>
            </a:lvl1pPr>
            <a:lvl2pPr lvl="1" rtl="0" algn="ctr">
              <a:spcBef>
                <a:spcPts val="0"/>
              </a:spcBef>
              <a:spcAft>
                <a:spcPts val="0"/>
              </a:spcAft>
              <a:buClr>
                <a:srgbClr val="000000"/>
              </a:buClr>
              <a:buSzPts val="5000"/>
              <a:buNone/>
              <a:defRPr sz="5000">
                <a:solidFill>
                  <a:srgbClr val="000000"/>
                </a:solidFill>
              </a:defRPr>
            </a:lvl2pPr>
            <a:lvl3pPr lvl="2" rtl="0" algn="ctr">
              <a:spcBef>
                <a:spcPts val="0"/>
              </a:spcBef>
              <a:spcAft>
                <a:spcPts val="0"/>
              </a:spcAft>
              <a:buClr>
                <a:srgbClr val="000000"/>
              </a:buClr>
              <a:buSzPts val="5000"/>
              <a:buNone/>
              <a:defRPr sz="5000">
                <a:solidFill>
                  <a:srgbClr val="000000"/>
                </a:solidFill>
              </a:defRPr>
            </a:lvl3pPr>
            <a:lvl4pPr lvl="3" rtl="0" algn="ctr">
              <a:spcBef>
                <a:spcPts val="0"/>
              </a:spcBef>
              <a:spcAft>
                <a:spcPts val="0"/>
              </a:spcAft>
              <a:buClr>
                <a:srgbClr val="000000"/>
              </a:buClr>
              <a:buSzPts val="5000"/>
              <a:buNone/>
              <a:defRPr sz="5000">
                <a:solidFill>
                  <a:srgbClr val="000000"/>
                </a:solidFill>
              </a:defRPr>
            </a:lvl4pPr>
            <a:lvl5pPr lvl="4" rtl="0" algn="ctr">
              <a:spcBef>
                <a:spcPts val="0"/>
              </a:spcBef>
              <a:spcAft>
                <a:spcPts val="0"/>
              </a:spcAft>
              <a:buClr>
                <a:srgbClr val="000000"/>
              </a:buClr>
              <a:buSzPts val="5000"/>
              <a:buNone/>
              <a:defRPr sz="5000">
                <a:solidFill>
                  <a:srgbClr val="000000"/>
                </a:solidFill>
              </a:defRPr>
            </a:lvl5pPr>
            <a:lvl6pPr lvl="5" rtl="0" algn="ctr">
              <a:spcBef>
                <a:spcPts val="0"/>
              </a:spcBef>
              <a:spcAft>
                <a:spcPts val="0"/>
              </a:spcAft>
              <a:buClr>
                <a:srgbClr val="000000"/>
              </a:buClr>
              <a:buSzPts val="5000"/>
              <a:buNone/>
              <a:defRPr sz="5000">
                <a:solidFill>
                  <a:srgbClr val="000000"/>
                </a:solidFill>
              </a:defRPr>
            </a:lvl6pPr>
            <a:lvl7pPr lvl="6" rtl="0" algn="ctr">
              <a:spcBef>
                <a:spcPts val="0"/>
              </a:spcBef>
              <a:spcAft>
                <a:spcPts val="0"/>
              </a:spcAft>
              <a:buClr>
                <a:srgbClr val="000000"/>
              </a:buClr>
              <a:buSzPts val="5000"/>
              <a:buNone/>
              <a:defRPr sz="5000">
                <a:solidFill>
                  <a:srgbClr val="000000"/>
                </a:solidFill>
              </a:defRPr>
            </a:lvl7pPr>
            <a:lvl8pPr lvl="7" rtl="0" algn="ctr">
              <a:spcBef>
                <a:spcPts val="0"/>
              </a:spcBef>
              <a:spcAft>
                <a:spcPts val="0"/>
              </a:spcAft>
              <a:buClr>
                <a:srgbClr val="000000"/>
              </a:buClr>
              <a:buSzPts val="5000"/>
              <a:buNone/>
              <a:defRPr sz="5000">
                <a:solidFill>
                  <a:srgbClr val="000000"/>
                </a:solidFill>
              </a:defRPr>
            </a:lvl8pPr>
            <a:lvl9pPr lvl="8" rtl="0" algn="ctr">
              <a:spcBef>
                <a:spcPts val="0"/>
              </a:spcBef>
              <a:spcAft>
                <a:spcPts val="0"/>
              </a:spcAft>
              <a:buClr>
                <a:srgbClr val="000000"/>
              </a:buClr>
              <a:buSzPts val="5000"/>
              <a:buNone/>
              <a:defRPr sz="5000">
                <a:solidFill>
                  <a:srgbClr val="000000"/>
                </a:solidFill>
              </a:defRPr>
            </a:lvl9pPr>
          </a:lstStyle>
          <a:p>
            <a:r>
              <a:t>xx%</a:t>
            </a:r>
          </a:p>
        </p:txBody>
      </p:sp>
      <p:sp>
        <p:nvSpPr>
          <p:cNvPr id="1502" name="Google Shape;1502;p13"/>
          <p:cNvSpPr txBox="1"/>
          <p:nvPr>
            <p:ph idx="14" type="subTitle"/>
          </p:nvPr>
        </p:nvSpPr>
        <p:spPr>
          <a:xfrm>
            <a:off x="5194213" y="3544788"/>
            <a:ext cx="2404500" cy="34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03" name="Google Shape;1503;p13"/>
          <p:cNvSpPr txBox="1"/>
          <p:nvPr>
            <p:ph idx="15" type="subTitle"/>
          </p:nvPr>
        </p:nvSpPr>
        <p:spPr>
          <a:xfrm>
            <a:off x="5194163" y="3890988"/>
            <a:ext cx="2404500" cy="499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1504" name="Google Shape;1504;p13"/>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1505" name="Google Shape;1505;p13"/>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1506" name="Google Shape;1506;p13"/>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1507" name="Google Shape;1507;p13"/>
          <p:cNvCxnSpPr/>
          <p:nvPr/>
        </p:nvCxnSpPr>
        <p:spPr>
          <a:xfrm>
            <a:off x="1402450" y="1087900"/>
            <a:ext cx="0" cy="3541500"/>
          </a:xfrm>
          <a:prstGeom prst="straightConnector1">
            <a:avLst/>
          </a:prstGeom>
          <a:noFill/>
          <a:ln cap="flat" cmpd="sng" w="9525">
            <a:solidFill>
              <a:srgbClr val="DAC6FF"/>
            </a:solidFill>
            <a:prstDash val="solid"/>
            <a:round/>
            <a:headEnd len="med" w="med" type="none"/>
            <a:tailEnd len="med" w="med" type="none"/>
          </a:ln>
        </p:spPr>
      </p:cxnSp>
      <p:cxnSp>
        <p:nvCxnSpPr>
          <p:cNvPr id="1508" name="Google Shape;1508;p13"/>
          <p:cNvCxnSpPr/>
          <p:nvPr/>
        </p:nvCxnSpPr>
        <p:spPr>
          <a:xfrm>
            <a:off x="4008463" y="1087900"/>
            <a:ext cx="0" cy="3543900"/>
          </a:xfrm>
          <a:prstGeom prst="straightConnector1">
            <a:avLst/>
          </a:prstGeom>
          <a:noFill/>
          <a:ln cap="flat" cmpd="sng" w="9525">
            <a:solidFill>
              <a:srgbClr val="DAC6FF"/>
            </a:solidFill>
            <a:prstDash val="solid"/>
            <a:round/>
            <a:headEnd len="med" w="med" type="none"/>
            <a:tailEnd len="med" w="med" type="none"/>
          </a:ln>
        </p:spPr>
      </p:cxnSp>
      <p:cxnSp>
        <p:nvCxnSpPr>
          <p:cNvPr id="1509" name="Google Shape;1509;p13"/>
          <p:cNvCxnSpPr/>
          <p:nvPr/>
        </p:nvCxnSpPr>
        <p:spPr>
          <a:xfrm>
            <a:off x="5114300" y="1087900"/>
            <a:ext cx="0" cy="3543600"/>
          </a:xfrm>
          <a:prstGeom prst="straightConnector1">
            <a:avLst/>
          </a:prstGeom>
          <a:noFill/>
          <a:ln cap="flat" cmpd="sng" w="9525">
            <a:solidFill>
              <a:srgbClr val="DAC6FF"/>
            </a:solidFill>
            <a:prstDash val="solid"/>
            <a:round/>
            <a:headEnd len="med" w="med" type="none"/>
            <a:tailEnd len="med" w="med" type="none"/>
          </a:ln>
        </p:spPr>
      </p:cxnSp>
      <p:cxnSp>
        <p:nvCxnSpPr>
          <p:cNvPr id="1510" name="Google Shape;1510;p13"/>
          <p:cNvCxnSpPr/>
          <p:nvPr/>
        </p:nvCxnSpPr>
        <p:spPr>
          <a:xfrm>
            <a:off x="608900" y="2865225"/>
            <a:ext cx="7929900" cy="0"/>
          </a:xfrm>
          <a:prstGeom prst="straightConnector1">
            <a:avLst/>
          </a:prstGeom>
          <a:noFill/>
          <a:ln cap="flat" cmpd="sng" w="9525">
            <a:solidFill>
              <a:srgbClr val="DAC6FF"/>
            </a:solidFill>
            <a:prstDash val="solid"/>
            <a:round/>
            <a:headEnd len="med" w="med" type="none"/>
            <a:tailEnd len="med" w="med" type="none"/>
          </a:ln>
        </p:spPr>
      </p:cxnSp>
      <p:grpSp>
        <p:nvGrpSpPr>
          <p:cNvPr id="1511" name="Google Shape;1511;p13"/>
          <p:cNvGrpSpPr/>
          <p:nvPr/>
        </p:nvGrpSpPr>
        <p:grpSpPr>
          <a:xfrm rot="5400000">
            <a:off x="-949438" y="1426247"/>
            <a:ext cx="1887094" cy="804244"/>
            <a:chOff x="-2718975" y="792300"/>
            <a:chExt cx="2005200" cy="854579"/>
          </a:xfrm>
        </p:grpSpPr>
        <p:sp>
          <p:nvSpPr>
            <p:cNvPr id="1512" name="Google Shape;1512;p13"/>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13"/>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13"/>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13"/>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13"/>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3"/>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13"/>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13"/>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13"/>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13"/>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13"/>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13"/>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13"/>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13"/>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13"/>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13"/>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13"/>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13"/>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13"/>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13"/>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13"/>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3"/>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13"/>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13"/>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13"/>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13"/>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13"/>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13"/>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13"/>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13"/>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13"/>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13"/>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13"/>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13"/>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13"/>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13"/>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13"/>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3"/>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13"/>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13"/>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13"/>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13"/>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13"/>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13"/>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13"/>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13"/>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13"/>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13"/>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13"/>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13"/>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13"/>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13"/>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13"/>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13"/>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13"/>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13"/>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13"/>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13"/>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13"/>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13"/>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13"/>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13"/>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13"/>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13"/>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13"/>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13"/>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13"/>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13"/>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13"/>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13"/>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13"/>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13"/>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13"/>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13"/>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13"/>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13"/>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13"/>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13"/>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13"/>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13"/>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13"/>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13"/>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13"/>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13"/>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6" name="Google Shape;1596;p13"/>
          <p:cNvGrpSpPr/>
          <p:nvPr/>
        </p:nvGrpSpPr>
        <p:grpSpPr>
          <a:xfrm rot="5400000">
            <a:off x="8206362" y="3304247"/>
            <a:ext cx="1887094" cy="804244"/>
            <a:chOff x="-2718975" y="792300"/>
            <a:chExt cx="2005200" cy="854579"/>
          </a:xfrm>
        </p:grpSpPr>
        <p:sp>
          <p:nvSpPr>
            <p:cNvPr id="1597" name="Google Shape;1597;p13"/>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13"/>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13"/>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13"/>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13"/>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13"/>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13"/>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13"/>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13"/>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13"/>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13"/>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13"/>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13"/>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13"/>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13"/>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13"/>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13"/>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13"/>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13"/>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13"/>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13"/>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13"/>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13"/>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13"/>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13"/>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13"/>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13"/>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13"/>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13"/>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13"/>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13"/>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13"/>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13"/>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13"/>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13"/>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13"/>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13"/>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13"/>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13"/>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13"/>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13"/>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13"/>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13"/>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13"/>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13"/>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13"/>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13"/>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13"/>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13"/>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13"/>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13"/>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13"/>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13"/>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13"/>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13"/>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13"/>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13"/>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13"/>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13"/>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13"/>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13"/>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13"/>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13"/>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13"/>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13"/>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13"/>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13"/>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13"/>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13"/>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13"/>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13"/>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13"/>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13"/>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13"/>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13"/>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13"/>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13"/>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13"/>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13"/>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13"/>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13"/>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13"/>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13"/>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13"/>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681" name="Google Shape;1681;p13"/>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cxnSp>
        <p:nvCxnSpPr>
          <p:cNvPr id="1682" name="Google Shape;1682;p13"/>
          <p:cNvCxnSpPr/>
          <p:nvPr/>
        </p:nvCxnSpPr>
        <p:spPr>
          <a:xfrm>
            <a:off x="7685150" y="1087900"/>
            <a:ext cx="0" cy="354360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3">
    <p:bg>
      <p:bgPr>
        <a:solidFill>
          <a:schemeClr val="dk1"/>
        </a:solidFill>
      </p:bgPr>
    </p:bg>
    <p:spTree>
      <p:nvGrpSpPr>
        <p:cNvPr id="1683" name="Shape 1683"/>
        <p:cNvGrpSpPr/>
        <p:nvPr/>
      </p:nvGrpSpPr>
      <p:grpSpPr>
        <a:xfrm>
          <a:off x="0" y="0"/>
          <a:ext cx="0" cy="0"/>
          <a:chOff x="0" y="0"/>
          <a:chExt cx="0" cy="0"/>
        </a:xfrm>
      </p:grpSpPr>
      <p:sp>
        <p:nvSpPr>
          <p:cNvPr id="1684" name="Google Shape;1684;p14"/>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14"/>
          <p:cNvSpPr txBox="1"/>
          <p:nvPr>
            <p:ph hasCustomPrompt="1" type="title"/>
          </p:nvPr>
        </p:nvSpPr>
        <p:spPr>
          <a:xfrm>
            <a:off x="1170688" y="1551300"/>
            <a:ext cx="2404500" cy="7146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5000"/>
              <a:buNone/>
              <a:defRPr sz="6500">
                <a:solidFill>
                  <a:schemeClr val="accent1"/>
                </a:solidFill>
                <a:latin typeface="Montserrat ExtraBold"/>
                <a:ea typeface="Montserrat ExtraBold"/>
                <a:cs typeface="Montserrat ExtraBold"/>
                <a:sym typeface="Montserrat ExtraBold"/>
              </a:defRPr>
            </a:lvl1pPr>
            <a:lvl2pPr lvl="1" rtl="0" algn="ctr">
              <a:spcBef>
                <a:spcPts val="0"/>
              </a:spcBef>
              <a:spcAft>
                <a:spcPts val="0"/>
              </a:spcAft>
              <a:buClr>
                <a:srgbClr val="000000"/>
              </a:buClr>
              <a:buSzPts val="5000"/>
              <a:buNone/>
              <a:defRPr sz="5000">
                <a:solidFill>
                  <a:srgbClr val="000000"/>
                </a:solidFill>
              </a:defRPr>
            </a:lvl2pPr>
            <a:lvl3pPr lvl="2" rtl="0" algn="ctr">
              <a:spcBef>
                <a:spcPts val="0"/>
              </a:spcBef>
              <a:spcAft>
                <a:spcPts val="0"/>
              </a:spcAft>
              <a:buClr>
                <a:srgbClr val="000000"/>
              </a:buClr>
              <a:buSzPts val="5000"/>
              <a:buNone/>
              <a:defRPr sz="5000">
                <a:solidFill>
                  <a:srgbClr val="000000"/>
                </a:solidFill>
              </a:defRPr>
            </a:lvl3pPr>
            <a:lvl4pPr lvl="3" rtl="0" algn="ctr">
              <a:spcBef>
                <a:spcPts val="0"/>
              </a:spcBef>
              <a:spcAft>
                <a:spcPts val="0"/>
              </a:spcAft>
              <a:buClr>
                <a:srgbClr val="000000"/>
              </a:buClr>
              <a:buSzPts val="5000"/>
              <a:buNone/>
              <a:defRPr sz="5000">
                <a:solidFill>
                  <a:srgbClr val="000000"/>
                </a:solidFill>
              </a:defRPr>
            </a:lvl4pPr>
            <a:lvl5pPr lvl="4" rtl="0" algn="ctr">
              <a:spcBef>
                <a:spcPts val="0"/>
              </a:spcBef>
              <a:spcAft>
                <a:spcPts val="0"/>
              </a:spcAft>
              <a:buClr>
                <a:srgbClr val="000000"/>
              </a:buClr>
              <a:buSzPts val="5000"/>
              <a:buNone/>
              <a:defRPr sz="5000">
                <a:solidFill>
                  <a:srgbClr val="000000"/>
                </a:solidFill>
              </a:defRPr>
            </a:lvl5pPr>
            <a:lvl6pPr lvl="5" rtl="0" algn="ctr">
              <a:spcBef>
                <a:spcPts val="0"/>
              </a:spcBef>
              <a:spcAft>
                <a:spcPts val="0"/>
              </a:spcAft>
              <a:buClr>
                <a:srgbClr val="000000"/>
              </a:buClr>
              <a:buSzPts val="5000"/>
              <a:buNone/>
              <a:defRPr sz="5000">
                <a:solidFill>
                  <a:srgbClr val="000000"/>
                </a:solidFill>
              </a:defRPr>
            </a:lvl6pPr>
            <a:lvl7pPr lvl="6" rtl="0" algn="ctr">
              <a:spcBef>
                <a:spcPts val="0"/>
              </a:spcBef>
              <a:spcAft>
                <a:spcPts val="0"/>
              </a:spcAft>
              <a:buClr>
                <a:srgbClr val="000000"/>
              </a:buClr>
              <a:buSzPts val="5000"/>
              <a:buNone/>
              <a:defRPr sz="5000">
                <a:solidFill>
                  <a:srgbClr val="000000"/>
                </a:solidFill>
              </a:defRPr>
            </a:lvl7pPr>
            <a:lvl8pPr lvl="7" rtl="0" algn="ctr">
              <a:spcBef>
                <a:spcPts val="0"/>
              </a:spcBef>
              <a:spcAft>
                <a:spcPts val="0"/>
              </a:spcAft>
              <a:buClr>
                <a:srgbClr val="000000"/>
              </a:buClr>
              <a:buSzPts val="5000"/>
              <a:buNone/>
              <a:defRPr sz="5000">
                <a:solidFill>
                  <a:srgbClr val="000000"/>
                </a:solidFill>
              </a:defRPr>
            </a:lvl8pPr>
            <a:lvl9pPr lvl="8" rtl="0" algn="ctr">
              <a:spcBef>
                <a:spcPts val="0"/>
              </a:spcBef>
              <a:spcAft>
                <a:spcPts val="0"/>
              </a:spcAft>
              <a:buClr>
                <a:srgbClr val="000000"/>
              </a:buClr>
              <a:buSzPts val="5000"/>
              <a:buNone/>
              <a:defRPr sz="5000">
                <a:solidFill>
                  <a:srgbClr val="000000"/>
                </a:solidFill>
              </a:defRPr>
            </a:lvl9pPr>
          </a:lstStyle>
          <a:p>
            <a:r>
              <a:t>xx%</a:t>
            </a:r>
          </a:p>
        </p:txBody>
      </p:sp>
      <p:sp>
        <p:nvSpPr>
          <p:cNvPr id="1686" name="Google Shape;1686;p14"/>
          <p:cNvSpPr txBox="1"/>
          <p:nvPr>
            <p:ph idx="1" type="subTitle"/>
          </p:nvPr>
        </p:nvSpPr>
        <p:spPr>
          <a:xfrm>
            <a:off x="616850" y="2419575"/>
            <a:ext cx="3518400" cy="34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800">
                <a:solidFill>
                  <a:schemeClr val="lt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87" name="Google Shape;1687;p14"/>
          <p:cNvSpPr txBox="1"/>
          <p:nvPr>
            <p:ph idx="2" type="subTitle"/>
          </p:nvPr>
        </p:nvSpPr>
        <p:spPr>
          <a:xfrm>
            <a:off x="946288" y="2919438"/>
            <a:ext cx="2829900" cy="499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solidFill>
                  <a:schemeClr val="lt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1688" name="Google Shape;1688;p14"/>
          <p:cNvGrpSpPr/>
          <p:nvPr/>
        </p:nvGrpSpPr>
        <p:grpSpPr>
          <a:xfrm rot="10800000">
            <a:off x="8769913" y="3668738"/>
            <a:ext cx="2005200" cy="854579"/>
            <a:chOff x="-2718975" y="792300"/>
            <a:chExt cx="2005200" cy="854579"/>
          </a:xfrm>
        </p:grpSpPr>
        <p:sp>
          <p:nvSpPr>
            <p:cNvPr id="1689" name="Google Shape;1689;p14"/>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14"/>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14"/>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14"/>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14"/>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14"/>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14"/>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14"/>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14"/>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14"/>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14"/>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14"/>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14"/>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14"/>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14"/>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14"/>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14"/>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14"/>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14"/>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14"/>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14"/>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14"/>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14"/>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14"/>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14"/>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14"/>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14"/>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14"/>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14"/>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14"/>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14"/>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14"/>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14"/>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14"/>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14"/>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14"/>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14"/>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14"/>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14"/>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14"/>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14"/>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14"/>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14"/>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14"/>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14"/>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14"/>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14"/>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14"/>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14"/>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14"/>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14"/>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14"/>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14"/>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14"/>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14"/>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14"/>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14"/>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14"/>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14"/>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14"/>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14"/>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14"/>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14"/>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14"/>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14"/>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14"/>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14"/>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14"/>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14"/>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14"/>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14"/>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14"/>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14"/>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14"/>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14"/>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14"/>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14"/>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14"/>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14"/>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14"/>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14"/>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14"/>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14"/>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14"/>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73" name="Google Shape;1773;p14"/>
          <p:cNvGrpSpPr/>
          <p:nvPr/>
        </p:nvGrpSpPr>
        <p:grpSpPr>
          <a:xfrm>
            <a:off x="-1640850" y="628888"/>
            <a:ext cx="2005200" cy="854579"/>
            <a:chOff x="-2718975" y="792300"/>
            <a:chExt cx="2005200" cy="854579"/>
          </a:xfrm>
        </p:grpSpPr>
        <p:sp>
          <p:nvSpPr>
            <p:cNvPr id="1774" name="Google Shape;1774;p14"/>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14"/>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14"/>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14"/>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14"/>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14"/>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14"/>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14"/>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14"/>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14"/>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14"/>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14"/>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14"/>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14"/>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14"/>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14"/>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14"/>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14"/>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14"/>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14"/>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14"/>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14"/>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14"/>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14"/>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14"/>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14"/>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14"/>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14"/>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14"/>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14"/>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14"/>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14"/>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14"/>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14"/>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14"/>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14"/>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14"/>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14"/>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14"/>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14"/>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14"/>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14"/>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14"/>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14"/>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14"/>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14"/>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14"/>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14"/>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14"/>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14"/>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14"/>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14"/>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14"/>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14"/>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14"/>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14"/>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14"/>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14"/>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14"/>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14"/>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14"/>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14"/>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14"/>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14"/>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14"/>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14"/>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14"/>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14"/>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14"/>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14"/>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14"/>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14"/>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14"/>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14"/>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14"/>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14"/>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14"/>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14"/>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14"/>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14"/>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14"/>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14"/>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14"/>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14"/>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858" name="Google Shape;1858;p14"/>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1859" name="Google Shape;1859;p14"/>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1860" name="Google Shape;1860;p14"/>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1861" name="Google Shape;1861;p14"/>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1862" name="Google Shape;1862;p14"/>
          <p:cNvCxnSpPr/>
          <p:nvPr/>
        </p:nvCxnSpPr>
        <p:spPr>
          <a:xfrm>
            <a:off x="623125" y="4075500"/>
            <a:ext cx="7930800" cy="0"/>
          </a:xfrm>
          <a:prstGeom prst="straightConnector1">
            <a:avLst/>
          </a:prstGeom>
          <a:noFill/>
          <a:ln cap="flat" cmpd="sng" w="9525">
            <a:solidFill>
              <a:srgbClr val="DAC6FF"/>
            </a:solidFill>
            <a:prstDash val="solid"/>
            <a:round/>
            <a:headEnd len="med" w="med" type="none"/>
            <a:tailEnd len="med" w="med" type="none"/>
          </a:ln>
        </p:spPr>
      </p:cxnSp>
      <p:cxnSp>
        <p:nvCxnSpPr>
          <p:cNvPr id="1863" name="Google Shape;1863;p14"/>
          <p:cNvCxnSpPr/>
          <p:nvPr/>
        </p:nvCxnSpPr>
        <p:spPr>
          <a:xfrm>
            <a:off x="4117263"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1864" name="Google Shape;1864;p14"/>
          <p:cNvCxnSpPr/>
          <p:nvPr/>
        </p:nvCxnSpPr>
        <p:spPr>
          <a:xfrm>
            <a:off x="4723688"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1865" name="Google Shape;1865;p14"/>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9">
    <p:spTree>
      <p:nvGrpSpPr>
        <p:cNvPr id="1866" name="Shape 1866"/>
        <p:cNvGrpSpPr/>
        <p:nvPr/>
      </p:nvGrpSpPr>
      <p:grpSpPr>
        <a:xfrm>
          <a:off x="0" y="0"/>
          <a:ext cx="0" cy="0"/>
          <a:chOff x="0" y="0"/>
          <a:chExt cx="0" cy="0"/>
        </a:xfrm>
      </p:grpSpPr>
      <p:sp>
        <p:nvSpPr>
          <p:cNvPr id="1867" name="Google Shape;1867;p15"/>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68" name="Google Shape;1868;p15"/>
          <p:cNvGrpSpPr/>
          <p:nvPr/>
        </p:nvGrpSpPr>
        <p:grpSpPr>
          <a:xfrm flipH="1" rot="10800000">
            <a:off x="4795550" y="3731763"/>
            <a:ext cx="2005200" cy="854579"/>
            <a:chOff x="-2718975" y="792300"/>
            <a:chExt cx="2005200" cy="854579"/>
          </a:xfrm>
        </p:grpSpPr>
        <p:sp>
          <p:nvSpPr>
            <p:cNvPr id="1869" name="Google Shape;1869;p15"/>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15"/>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15"/>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15"/>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15"/>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15"/>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15"/>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15"/>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15"/>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15"/>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15"/>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15"/>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15"/>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15"/>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15"/>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15"/>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15"/>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15"/>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15"/>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15"/>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15"/>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15"/>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15"/>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15"/>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15"/>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15"/>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15"/>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15"/>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15"/>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15"/>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15"/>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15"/>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15"/>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15"/>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15"/>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15"/>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15"/>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15"/>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15"/>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15"/>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15"/>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15"/>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15"/>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15"/>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15"/>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15"/>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15"/>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15"/>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15"/>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15"/>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15"/>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15"/>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15"/>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15"/>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15"/>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15"/>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15"/>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15"/>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15"/>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15"/>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15"/>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15"/>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15"/>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15"/>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15"/>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15"/>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15"/>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15"/>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15"/>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15"/>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15"/>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15"/>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15"/>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15"/>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15"/>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15"/>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15"/>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15"/>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15"/>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15"/>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15"/>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15"/>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15"/>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15"/>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53" name="Google Shape;1953;p15"/>
          <p:cNvGrpSpPr/>
          <p:nvPr/>
        </p:nvGrpSpPr>
        <p:grpSpPr>
          <a:xfrm flipH="1">
            <a:off x="6469913" y="569438"/>
            <a:ext cx="2005200" cy="854579"/>
            <a:chOff x="-2718975" y="792300"/>
            <a:chExt cx="2005200" cy="854579"/>
          </a:xfrm>
        </p:grpSpPr>
        <p:sp>
          <p:nvSpPr>
            <p:cNvPr id="1954" name="Google Shape;1954;p15"/>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15"/>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15"/>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15"/>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15"/>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15"/>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15"/>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15"/>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15"/>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15"/>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15"/>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15"/>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15"/>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15"/>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15"/>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15"/>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15"/>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15"/>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15"/>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15"/>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15"/>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15"/>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15"/>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15"/>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15"/>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15"/>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15"/>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15"/>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15"/>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15"/>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15"/>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15"/>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15"/>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15"/>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15"/>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15"/>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15"/>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15"/>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15"/>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15"/>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15"/>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15"/>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15"/>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15"/>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15"/>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15"/>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15"/>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15"/>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15"/>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15"/>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15"/>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15"/>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15"/>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15"/>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15"/>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15"/>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15"/>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15"/>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15"/>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15"/>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15"/>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15"/>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15"/>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15"/>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15"/>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15"/>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15"/>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15"/>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15"/>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15"/>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15"/>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15"/>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15"/>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15"/>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15"/>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15"/>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15"/>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15"/>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15"/>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15"/>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15"/>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15"/>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15"/>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15"/>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038" name="Google Shape;2038;p15"/>
          <p:cNvCxnSpPr/>
          <p:nvPr/>
        </p:nvCxnSpPr>
        <p:spPr>
          <a:xfrm>
            <a:off x="8529063" y="528800"/>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2039" name="Google Shape;2039;p15"/>
          <p:cNvCxnSpPr/>
          <p:nvPr/>
        </p:nvCxnSpPr>
        <p:spPr>
          <a:xfrm>
            <a:off x="595463"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2040" name="Google Shape;2040;p15"/>
          <p:cNvCxnSpPr/>
          <p:nvPr/>
        </p:nvCxnSpPr>
        <p:spPr>
          <a:xfrm rot="10800000">
            <a:off x="-324012" y="4632850"/>
            <a:ext cx="9739500" cy="0"/>
          </a:xfrm>
          <a:prstGeom prst="straightConnector1">
            <a:avLst/>
          </a:prstGeom>
          <a:noFill/>
          <a:ln cap="flat" cmpd="sng" w="9525">
            <a:solidFill>
              <a:srgbClr val="DAC6FF"/>
            </a:solidFill>
            <a:prstDash val="solid"/>
            <a:round/>
            <a:headEnd len="med" w="med" type="none"/>
            <a:tailEnd len="med" w="med" type="none"/>
          </a:ln>
        </p:spPr>
      </p:cxnSp>
      <p:sp>
        <p:nvSpPr>
          <p:cNvPr id="2041" name="Google Shape;2041;p15"/>
          <p:cNvSpPr/>
          <p:nvPr/>
        </p:nvSpPr>
        <p:spPr>
          <a:xfrm>
            <a:off x="4858447" y="4834626"/>
            <a:ext cx="80544" cy="81325"/>
          </a:xfrm>
          <a:custGeom>
            <a:rect b="b" l="l" r="r" t="t"/>
            <a:pathLst>
              <a:path extrusionOk="0" h="1353" w="1340">
                <a:moveTo>
                  <a:pt x="670" y="0"/>
                </a:moveTo>
                <a:cubicBezTo>
                  <a:pt x="289" y="0"/>
                  <a:pt x="0" y="302"/>
                  <a:pt x="0" y="683"/>
                </a:cubicBezTo>
                <a:cubicBezTo>
                  <a:pt x="0" y="1050"/>
                  <a:pt x="289" y="1352"/>
                  <a:pt x="670" y="1352"/>
                </a:cubicBezTo>
                <a:cubicBezTo>
                  <a:pt x="1037" y="1352"/>
                  <a:pt x="1339" y="1050"/>
                  <a:pt x="1339" y="683"/>
                </a:cubicBezTo>
                <a:cubicBezTo>
                  <a:pt x="1339" y="302"/>
                  <a:pt x="1037"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15"/>
          <p:cNvSpPr/>
          <p:nvPr/>
        </p:nvSpPr>
        <p:spPr>
          <a:xfrm>
            <a:off x="4628115" y="4834626"/>
            <a:ext cx="81325" cy="81325"/>
          </a:xfrm>
          <a:custGeom>
            <a:rect b="b" l="l" r="r" t="t"/>
            <a:pathLst>
              <a:path extrusionOk="0" h="1353" w="1353">
                <a:moveTo>
                  <a:pt x="683" y="0"/>
                </a:moveTo>
                <a:cubicBezTo>
                  <a:pt x="302" y="0"/>
                  <a:pt x="0" y="302"/>
                  <a:pt x="0" y="683"/>
                </a:cubicBezTo>
                <a:cubicBezTo>
                  <a:pt x="0" y="1050"/>
                  <a:pt x="302" y="1352"/>
                  <a:pt x="683" y="1352"/>
                </a:cubicBezTo>
                <a:cubicBezTo>
                  <a:pt x="1050" y="1352"/>
                  <a:pt x="1352" y="1050"/>
                  <a:pt x="1352" y="683"/>
                </a:cubicBezTo>
                <a:cubicBezTo>
                  <a:pt x="1352" y="302"/>
                  <a:pt x="1050" y="0"/>
                  <a:pt x="68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15"/>
          <p:cNvSpPr/>
          <p:nvPr/>
        </p:nvSpPr>
        <p:spPr>
          <a:xfrm>
            <a:off x="4399345" y="4834626"/>
            <a:ext cx="81325" cy="81325"/>
          </a:xfrm>
          <a:custGeom>
            <a:rect b="b" l="l" r="r" t="t"/>
            <a:pathLst>
              <a:path extrusionOk="0" h="1353" w="1353">
                <a:moveTo>
                  <a:pt x="670" y="0"/>
                </a:moveTo>
                <a:cubicBezTo>
                  <a:pt x="302" y="0"/>
                  <a:pt x="0" y="302"/>
                  <a:pt x="0" y="683"/>
                </a:cubicBezTo>
                <a:cubicBezTo>
                  <a:pt x="0" y="1050"/>
                  <a:pt x="302" y="1352"/>
                  <a:pt x="670" y="1352"/>
                </a:cubicBezTo>
                <a:cubicBezTo>
                  <a:pt x="1050" y="1352"/>
                  <a:pt x="1352" y="1050"/>
                  <a:pt x="1352" y="683"/>
                </a:cubicBezTo>
                <a:cubicBezTo>
                  <a:pt x="1352" y="302"/>
                  <a:pt x="1050"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15"/>
          <p:cNvSpPr/>
          <p:nvPr/>
        </p:nvSpPr>
        <p:spPr>
          <a:xfrm>
            <a:off x="4169795" y="4834626"/>
            <a:ext cx="81325" cy="81325"/>
          </a:xfrm>
          <a:custGeom>
            <a:rect b="b" l="l" r="r" t="t"/>
            <a:pathLst>
              <a:path extrusionOk="0" h="1353" w="1353">
                <a:moveTo>
                  <a:pt x="670" y="0"/>
                </a:moveTo>
                <a:cubicBezTo>
                  <a:pt x="302" y="0"/>
                  <a:pt x="0" y="302"/>
                  <a:pt x="0" y="683"/>
                </a:cubicBezTo>
                <a:cubicBezTo>
                  <a:pt x="0" y="1050"/>
                  <a:pt x="302" y="1352"/>
                  <a:pt x="670" y="1352"/>
                </a:cubicBezTo>
                <a:cubicBezTo>
                  <a:pt x="1050" y="1352"/>
                  <a:pt x="1352" y="1050"/>
                  <a:pt x="1352" y="683"/>
                </a:cubicBezTo>
                <a:cubicBezTo>
                  <a:pt x="1352" y="302"/>
                  <a:pt x="1050"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45" name="Google Shape;2045;p15"/>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2046" name="Google Shape;2046;p15"/>
          <p:cNvCxnSpPr/>
          <p:nvPr/>
        </p:nvCxnSpPr>
        <p:spPr>
          <a:xfrm rot="10800000">
            <a:off x="580338" y="4075500"/>
            <a:ext cx="7930800" cy="0"/>
          </a:xfrm>
          <a:prstGeom prst="straightConnector1">
            <a:avLst/>
          </a:prstGeom>
          <a:noFill/>
          <a:ln cap="flat" cmpd="sng" w="9525">
            <a:solidFill>
              <a:srgbClr val="DAC6FF"/>
            </a:solidFill>
            <a:prstDash val="solid"/>
            <a:round/>
            <a:headEnd len="med" w="med" type="none"/>
            <a:tailEnd len="med" w="med" type="none"/>
          </a:ln>
        </p:spPr>
      </p:cxnSp>
      <p:cxnSp>
        <p:nvCxnSpPr>
          <p:cNvPr id="2047" name="Google Shape;2047;p15"/>
          <p:cNvCxnSpPr/>
          <p:nvPr/>
        </p:nvCxnSpPr>
        <p:spPr>
          <a:xfrm>
            <a:off x="4726063"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2048" name="Google Shape;2048;p15"/>
          <p:cNvCxnSpPr/>
          <p:nvPr/>
        </p:nvCxnSpPr>
        <p:spPr>
          <a:xfrm>
            <a:off x="4119638"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2049" name="Google Shape;2049;p15"/>
          <p:cNvCxnSpPr/>
          <p:nvPr/>
        </p:nvCxnSpPr>
        <p:spPr>
          <a:xfrm rot="10800000">
            <a:off x="595863" y="1087900"/>
            <a:ext cx="7933200" cy="0"/>
          </a:xfrm>
          <a:prstGeom prst="straightConnector1">
            <a:avLst/>
          </a:prstGeom>
          <a:noFill/>
          <a:ln cap="flat" cmpd="sng" w="9525">
            <a:solidFill>
              <a:srgbClr val="DAC6FF"/>
            </a:solidFill>
            <a:prstDash val="solid"/>
            <a:round/>
            <a:headEnd len="med" w="med" type="none"/>
            <a:tailEnd len="med" w="med" type="none"/>
          </a:ln>
        </p:spPr>
      </p:cxnSp>
      <p:sp>
        <p:nvSpPr>
          <p:cNvPr id="2050" name="Google Shape;2050;p15"/>
          <p:cNvSpPr txBox="1"/>
          <p:nvPr>
            <p:ph type="ctrTitle"/>
          </p:nvPr>
        </p:nvSpPr>
        <p:spPr>
          <a:xfrm>
            <a:off x="609175" y="1755638"/>
            <a:ext cx="3510600" cy="5193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5200"/>
              <a:buNone/>
              <a:defRPr b="1">
                <a:latin typeface="Montserrat"/>
                <a:ea typeface="Montserrat"/>
                <a:cs typeface="Montserrat"/>
                <a:sym typeface="Montserrat"/>
              </a:defRPr>
            </a:lvl1pPr>
            <a:lvl2pPr lvl="1" rtl="0" algn="r">
              <a:spcBef>
                <a:spcPts val="0"/>
              </a:spcBef>
              <a:spcAft>
                <a:spcPts val="0"/>
              </a:spcAft>
              <a:buSzPts val="5200"/>
              <a:buNone/>
              <a:defRPr sz="5200"/>
            </a:lvl2pPr>
            <a:lvl3pPr lvl="2" rtl="0" algn="r">
              <a:spcBef>
                <a:spcPts val="0"/>
              </a:spcBef>
              <a:spcAft>
                <a:spcPts val="0"/>
              </a:spcAft>
              <a:buSzPts val="5200"/>
              <a:buNone/>
              <a:defRPr sz="5200"/>
            </a:lvl3pPr>
            <a:lvl4pPr lvl="3" rtl="0" algn="r">
              <a:spcBef>
                <a:spcPts val="0"/>
              </a:spcBef>
              <a:spcAft>
                <a:spcPts val="0"/>
              </a:spcAft>
              <a:buSzPts val="5200"/>
              <a:buNone/>
              <a:defRPr sz="5200"/>
            </a:lvl4pPr>
            <a:lvl5pPr lvl="4" rtl="0" algn="r">
              <a:spcBef>
                <a:spcPts val="0"/>
              </a:spcBef>
              <a:spcAft>
                <a:spcPts val="0"/>
              </a:spcAft>
              <a:buSzPts val="5200"/>
              <a:buNone/>
              <a:defRPr sz="5200"/>
            </a:lvl5pPr>
            <a:lvl6pPr lvl="5" rtl="0" algn="r">
              <a:spcBef>
                <a:spcPts val="0"/>
              </a:spcBef>
              <a:spcAft>
                <a:spcPts val="0"/>
              </a:spcAft>
              <a:buSzPts val="5200"/>
              <a:buNone/>
              <a:defRPr sz="5200"/>
            </a:lvl6pPr>
            <a:lvl7pPr lvl="6" rtl="0" algn="r">
              <a:spcBef>
                <a:spcPts val="0"/>
              </a:spcBef>
              <a:spcAft>
                <a:spcPts val="0"/>
              </a:spcAft>
              <a:buSzPts val="5200"/>
              <a:buNone/>
              <a:defRPr sz="5200"/>
            </a:lvl7pPr>
            <a:lvl8pPr lvl="7" rtl="0" algn="r">
              <a:spcBef>
                <a:spcPts val="0"/>
              </a:spcBef>
              <a:spcAft>
                <a:spcPts val="0"/>
              </a:spcAft>
              <a:buSzPts val="5200"/>
              <a:buNone/>
              <a:defRPr sz="5200"/>
            </a:lvl8pPr>
            <a:lvl9pPr lvl="8" rtl="0" algn="r">
              <a:spcBef>
                <a:spcPts val="0"/>
              </a:spcBef>
              <a:spcAft>
                <a:spcPts val="0"/>
              </a:spcAft>
              <a:buSzPts val="5200"/>
              <a:buNone/>
              <a:defRPr sz="5200"/>
            </a:lvl9pPr>
          </a:lstStyle>
          <a:p/>
        </p:txBody>
      </p:sp>
      <p:sp>
        <p:nvSpPr>
          <p:cNvPr id="2051" name="Google Shape;2051;p15"/>
          <p:cNvSpPr txBox="1"/>
          <p:nvPr>
            <p:ph idx="1" type="subTitle"/>
          </p:nvPr>
        </p:nvSpPr>
        <p:spPr>
          <a:xfrm>
            <a:off x="803725" y="2404713"/>
            <a:ext cx="3316200" cy="10239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400">
                <a:latin typeface="Montserrat"/>
                <a:ea typeface="Montserrat"/>
                <a:cs typeface="Montserrat"/>
                <a:sym typeface="Montserrat"/>
              </a:defRPr>
            </a:lvl1pPr>
            <a:lvl2pPr lvl="1" rtl="0" algn="r">
              <a:lnSpc>
                <a:spcPct val="100000"/>
              </a:lnSpc>
              <a:spcBef>
                <a:spcPts val="0"/>
              </a:spcBef>
              <a:spcAft>
                <a:spcPts val="0"/>
              </a:spcAft>
              <a:buSzPts val="1400"/>
              <a:buNone/>
              <a:defRPr/>
            </a:lvl2pPr>
            <a:lvl3pPr lvl="2" rtl="0" algn="r">
              <a:lnSpc>
                <a:spcPct val="100000"/>
              </a:lnSpc>
              <a:spcBef>
                <a:spcPts val="0"/>
              </a:spcBef>
              <a:spcAft>
                <a:spcPts val="0"/>
              </a:spcAft>
              <a:buSzPts val="1400"/>
              <a:buNone/>
              <a:defRPr/>
            </a:lvl3pPr>
            <a:lvl4pPr lvl="3" rtl="0" algn="r">
              <a:lnSpc>
                <a:spcPct val="100000"/>
              </a:lnSpc>
              <a:spcBef>
                <a:spcPts val="0"/>
              </a:spcBef>
              <a:spcAft>
                <a:spcPts val="0"/>
              </a:spcAft>
              <a:buSzPts val="1400"/>
              <a:buNone/>
              <a:defRPr/>
            </a:lvl4pPr>
            <a:lvl5pPr lvl="4" rtl="0" algn="r">
              <a:lnSpc>
                <a:spcPct val="100000"/>
              </a:lnSpc>
              <a:spcBef>
                <a:spcPts val="0"/>
              </a:spcBef>
              <a:spcAft>
                <a:spcPts val="0"/>
              </a:spcAft>
              <a:buSzPts val="1400"/>
              <a:buNone/>
              <a:defRPr/>
            </a:lvl5pPr>
            <a:lvl6pPr lvl="5" rtl="0" algn="r">
              <a:lnSpc>
                <a:spcPct val="100000"/>
              </a:lnSpc>
              <a:spcBef>
                <a:spcPts val="0"/>
              </a:spcBef>
              <a:spcAft>
                <a:spcPts val="0"/>
              </a:spcAft>
              <a:buSzPts val="1400"/>
              <a:buNone/>
              <a:defRPr/>
            </a:lvl6pPr>
            <a:lvl7pPr lvl="6" rtl="0" algn="r">
              <a:lnSpc>
                <a:spcPct val="100000"/>
              </a:lnSpc>
              <a:spcBef>
                <a:spcPts val="0"/>
              </a:spcBef>
              <a:spcAft>
                <a:spcPts val="0"/>
              </a:spcAft>
              <a:buSzPts val="1400"/>
              <a:buNone/>
              <a:defRPr/>
            </a:lvl7pPr>
            <a:lvl8pPr lvl="7" rtl="0" algn="r">
              <a:lnSpc>
                <a:spcPct val="100000"/>
              </a:lnSpc>
              <a:spcBef>
                <a:spcPts val="0"/>
              </a:spcBef>
              <a:spcAft>
                <a:spcPts val="0"/>
              </a:spcAft>
              <a:buSzPts val="1400"/>
              <a:buNone/>
              <a:defRPr/>
            </a:lvl8pPr>
            <a:lvl9pPr lvl="8" rtl="0" algn="r">
              <a:lnSpc>
                <a:spcPct val="100000"/>
              </a:lnSpc>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5">
    <p:bg>
      <p:bgPr>
        <a:solidFill>
          <a:schemeClr val="dk1"/>
        </a:solidFill>
      </p:bgPr>
    </p:bg>
    <p:spTree>
      <p:nvGrpSpPr>
        <p:cNvPr id="2052" name="Shape 2052"/>
        <p:cNvGrpSpPr/>
        <p:nvPr/>
      </p:nvGrpSpPr>
      <p:grpSpPr>
        <a:xfrm>
          <a:off x="0" y="0"/>
          <a:ext cx="0" cy="0"/>
          <a:chOff x="0" y="0"/>
          <a:chExt cx="0" cy="0"/>
        </a:xfrm>
      </p:grpSpPr>
      <p:sp>
        <p:nvSpPr>
          <p:cNvPr id="2053" name="Google Shape;2053;p16"/>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54" name="Google Shape;2054;p16"/>
          <p:cNvGrpSpPr/>
          <p:nvPr/>
        </p:nvGrpSpPr>
        <p:grpSpPr>
          <a:xfrm rot="5400000">
            <a:off x="7013950" y="2152875"/>
            <a:ext cx="2005200" cy="854579"/>
            <a:chOff x="-2718975" y="792300"/>
            <a:chExt cx="2005200" cy="854579"/>
          </a:xfrm>
        </p:grpSpPr>
        <p:sp>
          <p:nvSpPr>
            <p:cNvPr id="2055" name="Google Shape;2055;p16"/>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16"/>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16"/>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16"/>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16"/>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16"/>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16"/>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16"/>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16"/>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16"/>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16"/>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16"/>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16"/>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16"/>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16"/>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16"/>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16"/>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16"/>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16"/>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16"/>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16"/>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16"/>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16"/>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16"/>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16"/>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16"/>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16"/>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16"/>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16"/>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16"/>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16"/>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16"/>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16"/>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16"/>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16"/>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16"/>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16"/>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16"/>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16"/>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16"/>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16"/>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16"/>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16"/>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16"/>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16"/>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16"/>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16"/>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16"/>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16"/>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16"/>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16"/>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16"/>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16"/>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16"/>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16"/>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16"/>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16"/>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16"/>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16"/>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16"/>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16"/>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16"/>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16"/>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16"/>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16"/>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16"/>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16"/>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16"/>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16"/>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16"/>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16"/>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16"/>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16"/>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16"/>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16"/>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16"/>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16"/>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16"/>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16"/>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16"/>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16"/>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16"/>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16"/>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16"/>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39" name="Google Shape;2139;p16"/>
          <p:cNvGrpSpPr/>
          <p:nvPr/>
        </p:nvGrpSpPr>
        <p:grpSpPr>
          <a:xfrm rot="5400000">
            <a:off x="124850" y="2155250"/>
            <a:ext cx="2005200" cy="854579"/>
            <a:chOff x="-2718975" y="792300"/>
            <a:chExt cx="2005200" cy="854579"/>
          </a:xfrm>
        </p:grpSpPr>
        <p:sp>
          <p:nvSpPr>
            <p:cNvPr id="2140" name="Google Shape;2140;p16"/>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16"/>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16"/>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16"/>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16"/>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16"/>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16"/>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16"/>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16"/>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16"/>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16"/>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16"/>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16"/>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16"/>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16"/>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16"/>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16"/>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16"/>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16"/>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16"/>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16"/>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16"/>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16"/>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16"/>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16"/>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16"/>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16"/>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16"/>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16"/>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16"/>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16"/>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16"/>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16"/>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16"/>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16"/>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16"/>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16"/>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16"/>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16"/>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9" name="Google Shape;2179;p16"/>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16"/>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16"/>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16"/>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16"/>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16"/>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16"/>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16"/>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16"/>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16"/>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16"/>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16"/>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16"/>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16"/>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16"/>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16"/>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16"/>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16"/>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16"/>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16"/>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16"/>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16"/>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16"/>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16"/>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16"/>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16"/>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16"/>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16"/>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7" name="Google Shape;2207;p16"/>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16"/>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16"/>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16"/>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16"/>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16"/>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16"/>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16"/>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16"/>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16"/>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16"/>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16"/>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16"/>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16"/>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16"/>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16"/>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16"/>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224" name="Google Shape;2224;p16"/>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2225" name="Google Shape;2225;p16"/>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2226" name="Google Shape;2226;p16"/>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2227" name="Google Shape;2227;p16"/>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2228" name="Google Shape;2228;p16"/>
          <p:cNvCxnSpPr/>
          <p:nvPr/>
        </p:nvCxnSpPr>
        <p:spPr>
          <a:xfrm>
            <a:off x="-281225" y="103945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2229" name="Google Shape;2229;p16"/>
          <p:cNvCxnSpPr/>
          <p:nvPr/>
        </p:nvCxnSpPr>
        <p:spPr>
          <a:xfrm>
            <a:off x="-281225" y="4081975"/>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2230" name="Google Shape;2230;p16"/>
          <p:cNvCxnSpPr/>
          <p:nvPr/>
        </p:nvCxnSpPr>
        <p:spPr>
          <a:xfrm>
            <a:off x="1127450" y="529825"/>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2231" name="Google Shape;2231;p16"/>
          <p:cNvCxnSpPr/>
          <p:nvPr/>
        </p:nvCxnSpPr>
        <p:spPr>
          <a:xfrm>
            <a:off x="8016550" y="529825"/>
            <a:ext cx="0" cy="4103100"/>
          </a:xfrm>
          <a:prstGeom prst="straightConnector1">
            <a:avLst/>
          </a:prstGeom>
          <a:noFill/>
          <a:ln cap="flat" cmpd="sng" w="9525">
            <a:solidFill>
              <a:srgbClr val="DAC6FF"/>
            </a:solidFill>
            <a:prstDash val="solid"/>
            <a:round/>
            <a:headEnd len="med" w="med" type="none"/>
            <a:tailEnd len="med" w="med" type="none"/>
          </a:ln>
        </p:spPr>
      </p:cxnSp>
      <p:sp>
        <p:nvSpPr>
          <p:cNvPr id="2232" name="Google Shape;2232;p16"/>
          <p:cNvSpPr/>
          <p:nvPr/>
        </p:nvSpPr>
        <p:spPr>
          <a:xfrm>
            <a:off x="1132450" y="1326200"/>
            <a:ext cx="6884100" cy="2755800"/>
          </a:xfrm>
          <a:prstGeom prst="rect">
            <a:avLst/>
          </a:prstGeom>
          <a:solidFill>
            <a:schemeClr val="dk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16"/>
          <p:cNvSpPr/>
          <p:nvPr/>
        </p:nvSpPr>
        <p:spPr>
          <a:xfrm>
            <a:off x="1127450" y="1042875"/>
            <a:ext cx="6889200" cy="279900"/>
          </a:xfrm>
          <a:prstGeom prst="rect">
            <a:avLst/>
          </a:prstGeom>
          <a:solidFill>
            <a:schemeClr val="lt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34" name="Google Shape;2234;p16"/>
          <p:cNvGrpSpPr/>
          <p:nvPr/>
        </p:nvGrpSpPr>
        <p:grpSpPr>
          <a:xfrm>
            <a:off x="7197564" y="1070484"/>
            <a:ext cx="751963" cy="224690"/>
            <a:chOff x="7374300" y="93918"/>
            <a:chExt cx="1229100" cy="367200"/>
          </a:xfrm>
        </p:grpSpPr>
        <p:sp>
          <p:nvSpPr>
            <p:cNvPr id="2235" name="Google Shape;2235;p16"/>
            <p:cNvSpPr/>
            <p:nvPr/>
          </p:nvSpPr>
          <p:spPr>
            <a:xfrm>
              <a:off x="8236200" y="93918"/>
              <a:ext cx="367200" cy="367200"/>
            </a:xfrm>
            <a:prstGeom prst="mathMultiply">
              <a:avLst>
                <a:gd fmla="val 6753" name="adj1"/>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16"/>
            <p:cNvSpPr/>
            <p:nvPr/>
          </p:nvSpPr>
          <p:spPr>
            <a:xfrm>
              <a:off x="7374300" y="165175"/>
              <a:ext cx="224700" cy="224700"/>
            </a:xfrm>
            <a:prstGeom prst="mathMinus">
              <a:avLst>
                <a:gd fmla="val 9568" name="adj1"/>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37" name="Google Shape;2237;p16"/>
            <p:cNvGrpSpPr/>
            <p:nvPr/>
          </p:nvGrpSpPr>
          <p:grpSpPr>
            <a:xfrm>
              <a:off x="7827925" y="165175"/>
              <a:ext cx="227275" cy="237350"/>
              <a:chOff x="7943125" y="165175"/>
              <a:chExt cx="227275" cy="237350"/>
            </a:xfrm>
          </p:grpSpPr>
          <p:sp>
            <p:nvSpPr>
              <p:cNvPr id="2238" name="Google Shape;2238;p16"/>
              <p:cNvSpPr/>
              <p:nvPr/>
            </p:nvSpPr>
            <p:spPr>
              <a:xfrm>
                <a:off x="7997600" y="165175"/>
                <a:ext cx="172800" cy="1728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16"/>
              <p:cNvSpPr/>
              <p:nvPr/>
            </p:nvSpPr>
            <p:spPr>
              <a:xfrm>
                <a:off x="7943125" y="229725"/>
                <a:ext cx="172800" cy="1728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240" name="Google Shape;2240;p16"/>
          <p:cNvSpPr txBox="1"/>
          <p:nvPr>
            <p:ph type="ctrTitle"/>
          </p:nvPr>
        </p:nvSpPr>
        <p:spPr>
          <a:xfrm>
            <a:off x="2122350" y="2795950"/>
            <a:ext cx="4899300" cy="625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5200"/>
              <a:buNone/>
              <a:defRPr sz="2000">
                <a:solidFill>
                  <a:schemeClr val="lt1"/>
                </a:solidFill>
                <a:latin typeface="Montserrat ExtraBold"/>
                <a:ea typeface="Montserrat ExtraBold"/>
                <a:cs typeface="Montserrat ExtraBold"/>
                <a:sym typeface="Montserrat ExtraBold"/>
              </a:defRPr>
            </a:lvl1pPr>
            <a:lvl2pPr lvl="1" rtl="0" algn="ctr">
              <a:spcBef>
                <a:spcPts val="0"/>
              </a:spcBef>
              <a:spcAft>
                <a:spcPts val="0"/>
              </a:spcAft>
              <a:buClr>
                <a:schemeClr val="lt1"/>
              </a:buClr>
              <a:buSzPts val="5200"/>
              <a:buNone/>
              <a:defRPr sz="5200">
                <a:solidFill>
                  <a:schemeClr val="lt1"/>
                </a:solidFill>
              </a:defRPr>
            </a:lvl2pPr>
            <a:lvl3pPr lvl="2" rtl="0" algn="ctr">
              <a:spcBef>
                <a:spcPts val="0"/>
              </a:spcBef>
              <a:spcAft>
                <a:spcPts val="0"/>
              </a:spcAft>
              <a:buClr>
                <a:schemeClr val="lt1"/>
              </a:buClr>
              <a:buSzPts val="5200"/>
              <a:buNone/>
              <a:defRPr sz="5200">
                <a:solidFill>
                  <a:schemeClr val="lt1"/>
                </a:solidFill>
              </a:defRPr>
            </a:lvl3pPr>
            <a:lvl4pPr lvl="3" rtl="0" algn="ctr">
              <a:spcBef>
                <a:spcPts val="0"/>
              </a:spcBef>
              <a:spcAft>
                <a:spcPts val="0"/>
              </a:spcAft>
              <a:buClr>
                <a:schemeClr val="lt1"/>
              </a:buClr>
              <a:buSzPts val="5200"/>
              <a:buNone/>
              <a:defRPr sz="5200">
                <a:solidFill>
                  <a:schemeClr val="lt1"/>
                </a:solidFill>
              </a:defRPr>
            </a:lvl4pPr>
            <a:lvl5pPr lvl="4" rtl="0" algn="ctr">
              <a:spcBef>
                <a:spcPts val="0"/>
              </a:spcBef>
              <a:spcAft>
                <a:spcPts val="0"/>
              </a:spcAft>
              <a:buClr>
                <a:schemeClr val="lt1"/>
              </a:buClr>
              <a:buSzPts val="5200"/>
              <a:buNone/>
              <a:defRPr sz="5200">
                <a:solidFill>
                  <a:schemeClr val="lt1"/>
                </a:solidFill>
              </a:defRPr>
            </a:lvl5pPr>
            <a:lvl6pPr lvl="5" rtl="0" algn="ctr">
              <a:spcBef>
                <a:spcPts val="0"/>
              </a:spcBef>
              <a:spcAft>
                <a:spcPts val="0"/>
              </a:spcAft>
              <a:buClr>
                <a:schemeClr val="lt1"/>
              </a:buClr>
              <a:buSzPts val="5200"/>
              <a:buNone/>
              <a:defRPr sz="5200">
                <a:solidFill>
                  <a:schemeClr val="lt1"/>
                </a:solidFill>
              </a:defRPr>
            </a:lvl6pPr>
            <a:lvl7pPr lvl="6" rtl="0" algn="ctr">
              <a:spcBef>
                <a:spcPts val="0"/>
              </a:spcBef>
              <a:spcAft>
                <a:spcPts val="0"/>
              </a:spcAft>
              <a:buClr>
                <a:schemeClr val="lt1"/>
              </a:buClr>
              <a:buSzPts val="5200"/>
              <a:buNone/>
              <a:defRPr sz="5200">
                <a:solidFill>
                  <a:schemeClr val="lt1"/>
                </a:solidFill>
              </a:defRPr>
            </a:lvl7pPr>
            <a:lvl8pPr lvl="7" rtl="0" algn="ctr">
              <a:spcBef>
                <a:spcPts val="0"/>
              </a:spcBef>
              <a:spcAft>
                <a:spcPts val="0"/>
              </a:spcAft>
              <a:buClr>
                <a:schemeClr val="lt1"/>
              </a:buClr>
              <a:buSzPts val="5200"/>
              <a:buNone/>
              <a:defRPr sz="5200">
                <a:solidFill>
                  <a:schemeClr val="lt1"/>
                </a:solidFill>
              </a:defRPr>
            </a:lvl8pPr>
            <a:lvl9pPr lvl="8" rtl="0" algn="ctr">
              <a:spcBef>
                <a:spcPts val="0"/>
              </a:spcBef>
              <a:spcAft>
                <a:spcPts val="0"/>
              </a:spcAft>
              <a:buClr>
                <a:schemeClr val="lt1"/>
              </a:buClr>
              <a:buSzPts val="5200"/>
              <a:buNone/>
              <a:defRPr sz="5200">
                <a:solidFill>
                  <a:schemeClr val="lt1"/>
                </a:solidFill>
              </a:defRPr>
            </a:lvl9pPr>
          </a:lstStyle>
          <a:p/>
        </p:txBody>
      </p:sp>
      <p:sp>
        <p:nvSpPr>
          <p:cNvPr id="2241" name="Google Shape;2241;p16"/>
          <p:cNvSpPr txBox="1"/>
          <p:nvPr>
            <p:ph idx="1" type="subTitle"/>
          </p:nvPr>
        </p:nvSpPr>
        <p:spPr>
          <a:xfrm>
            <a:off x="2122350" y="1935625"/>
            <a:ext cx="4899300" cy="860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chemeClr val="lt1"/>
              </a:buClr>
              <a:buSzPts val="2800"/>
              <a:buNone/>
              <a:defRPr sz="1600">
                <a:solidFill>
                  <a:schemeClr val="lt1"/>
                </a:solidFill>
                <a:latin typeface="Montserrat Medium"/>
                <a:ea typeface="Montserrat Medium"/>
                <a:cs typeface="Montserrat Medium"/>
                <a:sym typeface="Montserrat Medium"/>
              </a:defRPr>
            </a:lvl1pPr>
            <a:lvl2pPr lvl="1" rtl="0" algn="ctr">
              <a:lnSpc>
                <a:spcPct val="100000"/>
              </a:lnSpc>
              <a:spcBef>
                <a:spcPts val="0"/>
              </a:spcBef>
              <a:spcAft>
                <a:spcPts val="0"/>
              </a:spcAft>
              <a:buClr>
                <a:schemeClr val="lt1"/>
              </a:buClr>
              <a:buSzPts val="2800"/>
              <a:buNone/>
              <a:defRPr sz="2800">
                <a:solidFill>
                  <a:schemeClr val="lt1"/>
                </a:solidFill>
              </a:defRPr>
            </a:lvl2pPr>
            <a:lvl3pPr lvl="2" rtl="0" algn="ctr">
              <a:lnSpc>
                <a:spcPct val="100000"/>
              </a:lnSpc>
              <a:spcBef>
                <a:spcPts val="0"/>
              </a:spcBef>
              <a:spcAft>
                <a:spcPts val="0"/>
              </a:spcAft>
              <a:buClr>
                <a:schemeClr val="lt1"/>
              </a:buClr>
              <a:buSzPts val="2800"/>
              <a:buNone/>
              <a:defRPr sz="2800">
                <a:solidFill>
                  <a:schemeClr val="lt1"/>
                </a:solidFill>
              </a:defRPr>
            </a:lvl3pPr>
            <a:lvl4pPr lvl="3" rtl="0" algn="ctr">
              <a:lnSpc>
                <a:spcPct val="100000"/>
              </a:lnSpc>
              <a:spcBef>
                <a:spcPts val="0"/>
              </a:spcBef>
              <a:spcAft>
                <a:spcPts val="0"/>
              </a:spcAft>
              <a:buClr>
                <a:schemeClr val="lt1"/>
              </a:buClr>
              <a:buSzPts val="2800"/>
              <a:buNone/>
              <a:defRPr sz="2800">
                <a:solidFill>
                  <a:schemeClr val="lt1"/>
                </a:solidFill>
              </a:defRPr>
            </a:lvl4pPr>
            <a:lvl5pPr lvl="4" rtl="0" algn="ctr">
              <a:lnSpc>
                <a:spcPct val="100000"/>
              </a:lnSpc>
              <a:spcBef>
                <a:spcPts val="0"/>
              </a:spcBef>
              <a:spcAft>
                <a:spcPts val="0"/>
              </a:spcAft>
              <a:buClr>
                <a:schemeClr val="lt1"/>
              </a:buClr>
              <a:buSzPts val="2800"/>
              <a:buNone/>
              <a:defRPr sz="2800">
                <a:solidFill>
                  <a:schemeClr val="lt1"/>
                </a:solidFill>
              </a:defRPr>
            </a:lvl5pPr>
            <a:lvl6pPr lvl="5" rtl="0" algn="ctr">
              <a:lnSpc>
                <a:spcPct val="100000"/>
              </a:lnSpc>
              <a:spcBef>
                <a:spcPts val="0"/>
              </a:spcBef>
              <a:spcAft>
                <a:spcPts val="0"/>
              </a:spcAft>
              <a:buClr>
                <a:schemeClr val="lt1"/>
              </a:buClr>
              <a:buSzPts val="2800"/>
              <a:buNone/>
              <a:defRPr sz="2800">
                <a:solidFill>
                  <a:schemeClr val="lt1"/>
                </a:solidFill>
              </a:defRPr>
            </a:lvl6pPr>
            <a:lvl7pPr lvl="6" rtl="0" algn="ctr">
              <a:lnSpc>
                <a:spcPct val="100000"/>
              </a:lnSpc>
              <a:spcBef>
                <a:spcPts val="0"/>
              </a:spcBef>
              <a:spcAft>
                <a:spcPts val="0"/>
              </a:spcAft>
              <a:buClr>
                <a:schemeClr val="lt1"/>
              </a:buClr>
              <a:buSzPts val="2800"/>
              <a:buNone/>
              <a:defRPr sz="2800">
                <a:solidFill>
                  <a:schemeClr val="lt1"/>
                </a:solidFill>
              </a:defRPr>
            </a:lvl7pPr>
            <a:lvl8pPr lvl="7" rtl="0" algn="ctr">
              <a:lnSpc>
                <a:spcPct val="100000"/>
              </a:lnSpc>
              <a:spcBef>
                <a:spcPts val="0"/>
              </a:spcBef>
              <a:spcAft>
                <a:spcPts val="0"/>
              </a:spcAft>
              <a:buClr>
                <a:schemeClr val="lt1"/>
              </a:buClr>
              <a:buSzPts val="2800"/>
              <a:buNone/>
              <a:defRPr sz="2800">
                <a:solidFill>
                  <a:schemeClr val="lt1"/>
                </a:solidFill>
              </a:defRPr>
            </a:lvl8pPr>
            <a:lvl9pPr lvl="8" rtl="0" algn="ctr">
              <a:lnSpc>
                <a:spcPct val="100000"/>
              </a:lnSpc>
              <a:spcBef>
                <a:spcPts val="0"/>
              </a:spcBef>
              <a:spcAft>
                <a:spcPts val="0"/>
              </a:spcAft>
              <a:buClr>
                <a:schemeClr val="lt1"/>
              </a:buClr>
              <a:buSzPts val="2800"/>
              <a:buNone/>
              <a:defRPr sz="2800">
                <a:solidFill>
                  <a:schemeClr val="lt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7">
    <p:spTree>
      <p:nvGrpSpPr>
        <p:cNvPr id="2242" name="Shape 2242"/>
        <p:cNvGrpSpPr/>
        <p:nvPr/>
      </p:nvGrpSpPr>
      <p:grpSpPr>
        <a:xfrm>
          <a:off x="0" y="0"/>
          <a:ext cx="0" cy="0"/>
          <a:chOff x="0" y="0"/>
          <a:chExt cx="0" cy="0"/>
        </a:xfrm>
      </p:grpSpPr>
      <p:sp>
        <p:nvSpPr>
          <p:cNvPr id="2243" name="Google Shape;2243;p17"/>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17"/>
          <p:cNvSpPr txBox="1"/>
          <p:nvPr>
            <p:ph idx="1" type="subTitle"/>
          </p:nvPr>
        </p:nvSpPr>
        <p:spPr>
          <a:xfrm>
            <a:off x="813513" y="3003350"/>
            <a:ext cx="2404500" cy="34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245" name="Google Shape;2245;p17"/>
          <p:cNvSpPr txBox="1"/>
          <p:nvPr>
            <p:ph idx="2" type="subTitle"/>
          </p:nvPr>
        </p:nvSpPr>
        <p:spPr>
          <a:xfrm>
            <a:off x="813475" y="3490400"/>
            <a:ext cx="2404500" cy="682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2246" name="Google Shape;2246;p17"/>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2247" name="Google Shape;2247;p17"/>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2248" name="Google Shape;2248;p17"/>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2249" name="Google Shape;2249;p17"/>
          <p:cNvCxnSpPr/>
          <p:nvPr/>
        </p:nvCxnSpPr>
        <p:spPr>
          <a:xfrm>
            <a:off x="811650" y="1087900"/>
            <a:ext cx="0" cy="3541500"/>
          </a:xfrm>
          <a:prstGeom prst="straightConnector1">
            <a:avLst/>
          </a:prstGeom>
          <a:noFill/>
          <a:ln cap="flat" cmpd="sng" w="9525">
            <a:solidFill>
              <a:srgbClr val="DAC6FF"/>
            </a:solidFill>
            <a:prstDash val="solid"/>
            <a:round/>
            <a:headEnd len="med" w="med" type="none"/>
            <a:tailEnd len="med" w="med" type="none"/>
          </a:ln>
        </p:spPr>
      </p:cxnSp>
      <p:cxnSp>
        <p:nvCxnSpPr>
          <p:cNvPr id="2250" name="Google Shape;2250;p17"/>
          <p:cNvCxnSpPr/>
          <p:nvPr/>
        </p:nvCxnSpPr>
        <p:spPr>
          <a:xfrm>
            <a:off x="608900" y="2621025"/>
            <a:ext cx="7929900" cy="0"/>
          </a:xfrm>
          <a:prstGeom prst="straightConnector1">
            <a:avLst/>
          </a:prstGeom>
          <a:noFill/>
          <a:ln cap="flat" cmpd="sng" w="9525">
            <a:solidFill>
              <a:srgbClr val="DAC6FF"/>
            </a:solidFill>
            <a:prstDash val="solid"/>
            <a:round/>
            <a:headEnd len="med" w="med" type="none"/>
            <a:tailEnd len="med" w="med" type="none"/>
          </a:ln>
        </p:spPr>
      </p:cxnSp>
      <p:grpSp>
        <p:nvGrpSpPr>
          <p:cNvPr id="2251" name="Google Shape;2251;p17"/>
          <p:cNvGrpSpPr/>
          <p:nvPr/>
        </p:nvGrpSpPr>
        <p:grpSpPr>
          <a:xfrm rot="5400000">
            <a:off x="-949438" y="1426247"/>
            <a:ext cx="1887094" cy="804244"/>
            <a:chOff x="-2718975" y="792300"/>
            <a:chExt cx="2005200" cy="854579"/>
          </a:xfrm>
        </p:grpSpPr>
        <p:sp>
          <p:nvSpPr>
            <p:cNvPr id="2252" name="Google Shape;2252;p17"/>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17"/>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17"/>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17"/>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17"/>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17"/>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17"/>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17"/>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17"/>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17"/>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17"/>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17"/>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17"/>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17"/>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17"/>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17"/>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17"/>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17"/>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17"/>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17"/>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17"/>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3" name="Google Shape;2273;p17"/>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17"/>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17"/>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17"/>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17"/>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17"/>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17"/>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17"/>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17"/>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17"/>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17"/>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17"/>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17"/>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17"/>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17"/>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17"/>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17"/>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0" name="Google Shape;2290;p17"/>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17"/>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17"/>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17"/>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17"/>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17"/>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17"/>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17"/>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17"/>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17"/>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17"/>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17"/>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17"/>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17"/>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17"/>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17"/>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17"/>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17"/>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17"/>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17"/>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17"/>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17"/>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17"/>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17"/>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17"/>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17"/>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17"/>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17"/>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17"/>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17"/>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17"/>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17"/>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17"/>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17"/>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17"/>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17"/>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17"/>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17"/>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17"/>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17"/>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17"/>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17"/>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17"/>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17"/>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17"/>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17"/>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6" name="Google Shape;2336;p17"/>
          <p:cNvGrpSpPr/>
          <p:nvPr/>
        </p:nvGrpSpPr>
        <p:grpSpPr>
          <a:xfrm rot="5400000">
            <a:off x="8206362" y="3304247"/>
            <a:ext cx="1887094" cy="804244"/>
            <a:chOff x="-2718975" y="792300"/>
            <a:chExt cx="2005200" cy="854579"/>
          </a:xfrm>
        </p:grpSpPr>
        <p:sp>
          <p:nvSpPr>
            <p:cNvPr id="2337" name="Google Shape;2337;p17"/>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17"/>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17"/>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17"/>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17"/>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17"/>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17"/>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17"/>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17"/>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17"/>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17"/>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17"/>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17"/>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17"/>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17"/>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17"/>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17"/>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17"/>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17"/>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17"/>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17"/>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17"/>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17"/>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17"/>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17"/>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17"/>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17"/>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17"/>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17"/>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17"/>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17"/>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17"/>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17"/>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17"/>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17"/>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17"/>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17"/>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17"/>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17"/>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17"/>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17"/>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17"/>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17"/>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17"/>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1" name="Google Shape;2381;p17"/>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17"/>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17"/>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17"/>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17"/>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17"/>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17"/>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17"/>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17"/>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17"/>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17"/>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17"/>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17"/>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17"/>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17"/>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17"/>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17"/>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17"/>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17"/>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17"/>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17"/>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17"/>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17"/>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17"/>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17"/>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17"/>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17"/>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17"/>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17"/>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17"/>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17"/>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17"/>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17"/>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17"/>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17"/>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17"/>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17"/>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17"/>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17"/>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17"/>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421" name="Google Shape;2421;p17"/>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cxnSp>
        <p:nvCxnSpPr>
          <p:cNvPr id="2422" name="Google Shape;2422;p17"/>
          <p:cNvCxnSpPr/>
          <p:nvPr/>
        </p:nvCxnSpPr>
        <p:spPr>
          <a:xfrm>
            <a:off x="8329825" y="1087900"/>
            <a:ext cx="0" cy="3543600"/>
          </a:xfrm>
          <a:prstGeom prst="straightConnector1">
            <a:avLst/>
          </a:prstGeom>
          <a:noFill/>
          <a:ln cap="flat" cmpd="sng" w="9525">
            <a:solidFill>
              <a:srgbClr val="DAC6FF"/>
            </a:solidFill>
            <a:prstDash val="solid"/>
            <a:round/>
            <a:headEnd len="med" w="med" type="none"/>
            <a:tailEnd len="med" w="med" type="none"/>
          </a:ln>
        </p:spPr>
      </p:cxnSp>
      <p:sp>
        <p:nvSpPr>
          <p:cNvPr id="2423" name="Google Shape;2423;p17"/>
          <p:cNvSpPr txBox="1"/>
          <p:nvPr>
            <p:ph idx="3" type="subTitle"/>
          </p:nvPr>
        </p:nvSpPr>
        <p:spPr>
          <a:xfrm>
            <a:off x="3347075" y="3003350"/>
            <a:ext cx="2404500" cy="34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24" name="Google Shape;2424;p17"/>
          <p:cNvSpPr txBox="1"/>
          <p:nvPr>
            <p:ph idx="4" type="subTitle"/>
          </p:nvPr>
        </p:nvSpPr>
        <p:spPr>
          <a:xfrm>
            <a:off x="3347050" y="3490400"/>
            <a:ext cx="2404500" cy="682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25" name="Google Shape;2425;p17"/>
          <p:cNvSpPr txBox="1"/>
          <p:nvPr>
            <p:ph idx="5" type="subTitle"/>
          </p:nvPr>
        </p:nvSpPr>
        <p:spPr>
          <a:xfrm>
            <a:off x="5901775" y="3003350"/>
            <a:ext cx="2404500" cy="34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26" name="Google Shape;2426;p17"/>
          <p:cNvSpPr txBox="1"/>
          <p:nvPr>
            <p:ph idx="6" type="subTitle"/>
          </p:nvPr>
        </p:nvSpPr>
        <p:spPr>
          <a:xfrm>
            <a:off x="5901725" y="3490400"/>
            <a:ext cx="2404500" cy="682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27" name="Google Shape;2427;p17"/>
          <p:cNvSpPr txBox="1"/>
          <p:nvPr>
            <p:ph type="ctrTitle"/>
          </p:nvPr>
        </p:nvSpPr>
        <p:spPr>
          <a:xfrm>
            <a:off x="828550" y="527175"/>
            <a:ext cx="7477800" cy="558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b="1" sz="2500">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cxnSp>
        <p:nvCxnSpPr>
          <p:cNvPr id="2428" name="Google Shape;2428;p17"/>
          <p:cNvCxnSpPr/>
          <p:nvPr/>
        </p:nvCxnSpPr>
        <p:spPr>
          <a:xfrm>
            <a:off x="3196863" y="1087750"/>
            <a:ext cx="0" cy="3543900"/>
          </a:xfrm>
          <a:prstGeom prst="straightConnector1">
            <a:avLst/>
          </a:prstGeom>
          <a:noFill/>
          <a:ln cap="flat" cmpd="sng" w="9525">
            <a:solidFill>
              <a:srgbClr val="DAC6FF"/>
            </a:solidFill>
            <a:prstDash val="solid"/>
            <a:round/>
            <a:headEnd len="med" w="med" type="none"/>
            <a:tailEnd len="med" w="med" type="none"/>
          </a:ln>
        </p:spPr>
      </p:cxnSp>
      <p:cxnSp>
        <p:nvCxnSpPr>
          <p:cNvPr id="2429" name="Google Shape;2429;p17"/>
          <p:cNvCxnSpPr/>
          <p:nvPr/>
        </p:nvCxnSpPr>
        <p:spPr>
          <a:xfrm>
            <a:off x="3367825" y="1087750"/>
            <a:ext cx="0" cy="3543900"/>
          </a:xfrm>
          <a:prstGeom prst="straightConnector1">
            <a:avLst/>
          </a:prstGeom>
          <a:noFill/>
          <a:ln cap="flat" cmpd="sng" w="9525">
            <a:solidFill>
              <a:srgbClr val="DAC6FF"/>
            </a:solidFill>
            <a:prstDash val="solid"/>
            <a:round/>
            <a:headEnd len="med" w="med" type="none"/>
            <a:tailEnd len="med" w="med" type="none"/>
          </a:ln>
        </p:spPr>
      </p:cxnSp>
      <p:cxnSp>
        <p:nvCxnSpPr>
          <p:cNvPr id="2430" name="Google Shape;2430;p17"/>
          <p:cNvCxnSpPr/>
          <p:nvPr/>
        </p:nvCxnSpPr>
        <p:spPr>
          <a:xfrm>
            <a:off x="5743825" y="1087750"/>
            <a:ext cx="0" cy="3543900"/>
          </a:xfrm>
          <a:prstGeom prst="straightConnector1">
            <a:avLst/>
          </a:prstGeom>
          <a:noFill/>
          <a:ln cap="flat" cmpd="sng" w="9525">
            <a:solidFill>
              <a:srgbClr val="DAC6FF"/>
            </a:solidFill>
            <a:prstDash val="solid"/>
            <a:round/>
            <a:headEnd len="med" w="med" type="none"/>
            <a:tailEnd len="med" w="med" type="none"/>
          </a:ln>
        </p:spPr>
      </p:cxnSp>
      <p:cxnSp>
        <p:nvCxnSpPr>
          <p:cNvPr id="2431" name="Google Shape;2431;p17"/>
          <p:cNvCxnSpPr/>
          <p:nvPr/>
        </p:nvCxnSpPr>
        <p:spPr>
          <a:xfrm>
            <a:off x="5914313" y="1087750"/>
            <a:ext cx="0" cy="354390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14">
    <p:spTree>
      <p:nvGrpSpPr>
        <p:cNvPr id="2432" name="Shape 2432"/>
        <p:cNvGrpSpPr/>
        <p:nvPr/>
      </p:nvGrpSpPr>
      <p:grpSpPr>
        <a:xfrm>
          <a:off x="0" y="0"/>
          <a:ext cx="0" cy="0"/>
          <a:chOff x="0" y="0"/>
          <a:chExt cx="0" cy="0"/>
        </a:xfrm>
      </p:grpSpPr>
      <p:sp>
        <p:nvSpPr>
          <p:cNvPr id="2433" name="Google Shape;2433;p18"/>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18"/>
          <p:cNvSpPr txBox="1"/>
          <p:nvPr>
            <p:ph idx="1" type="subTitle"/>
          </p:nvPr>
        </p:nvSpPr>
        <p:spPr>
          <a:xfrm>
            <a:off x="813525" y="2114975"/>
            <a:ext cx="2331000" cy="34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35" name="Google Shape;2435;p18"/>
          <p:cNvSpPr txBox="1"/>
          <p:nvPr>
            <p:ph idx="2" type="subTitle"/>
          </p:nvPr>
        </p:nvSpPr>
        <p:spPr>
          <a:xfrm>
            <a:off x="813475" y="2429050"/>
            <a:ext cx="2331000" cy="682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2436" name="Google Shape;2436;p18"/>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2437" name="Google Shape;2437;p18"/>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2438" name="Google Shape;2438;p18"/>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2439" name="Google Shape;2439;p18"/>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cxnSp>
        <p:nvCxnSpPr>
          <p:cNvPr id="2440" name="Google Shape;2440;p18"/>
          <p:cNvCxnSpPr/>
          <p:nvPr/>
        </p:nvCxnSpPr>
        <p:spPr>
          <a:xfrm>
            <a:off x="8329825" y="1087900"/>
            <a:ext cx="0" cy="3543600"/>
          </a:xfrm>
          <a:prstGeom prst="straightConnector1">
            <a:avLst/>
          </a:prstGeom>
          <a:noFill/>
          <a:ln cap="flat" cmpd="sng" w="9525">
            <a:solidFill>
              <a:srgbClr val="DAC6FF"/>
            </a:solidFill>
            <a:prstDash val="solid"/>
            <a:round/>
            <a:headEnd len="med" w="med" type="none"/>
            <a:tailEnd len="med" w="med" type="none"/>
          </a:ln>
        </p:spPr>
      </p:cxnSp>
      <p:sp>
        <p:nvSpPr>
          <p:cNvPr id="2441" name="Google Shape;2441;p18"/>
          <p:cNvSpPr txBox="1"/>
          <p:nvPr>
            <p:ph idx="3" type="subTitle"/>
          </p:nvPr>
        </p:nvSpPr>
        <p:spPr>
          <a:xfrm>
            <a:off x="3383075" y="3377400"/>
            <a:ext cx="2368500" cy="34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42" name="Google Shape;2442;p18"/>
          <p:cNvSpPr txBox="1"/>
          <p:nvPr>
            <p:ph idx="4" type="subTitle"/>
          </p:nvPr>
        </p:nvSpPr>
        <p:spPr>
          <a:xfrm>
            <a:off x="3391650" y="3689700"/>
            <a:ext cx="2359800" cy="682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43" name="Google Shape;2443;p18"/>
          <p:cNvSpPr txBox="1"/>
          <p:nvPr>
            <p:ph idx="5" type="subTitle"/>
          </p:nvPr>
        </p:nvSpPr>
        <p:spPr>
          <a:xfrm>
            <a:off x="5999925" y="2117138"/>
            <a:ext cx="2306400" cy="34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44" name="Google Shape;2444;p18"/>
          <p:cNvSpPr txBox="1"/>
          <p:nvPr>
            <p:ph idx="6" type="subTitle"/>
          </p:nvPr>
        </p:nvSpPr>
        <p:spPr>
          <a:xfrm>
            <a:off x="5999825" y="2429050"/>
            <a:ext cx="2331000" cy="682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445" name="Google Shape;2445;p18"/>
          <p:cNvSpPr txBox="1"/>
          <p:nvPr>
            <p:ph type="ctrTitle"/>
          </p:nvPr>
        </p:nvSpPr>
        <p:spPr>
          <a:xfrm>
            <a:off x="828550" y="527175"/>
            <a:ext cx="7477800" cy="558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b="1" sz="2500">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grpSp>
        <p:nvGrpSpPr>
          <p:cNvPr id="2446" name="Google Shape;2446;p18"/>
          <p:cNvGrpSpPr/>
          <p:nvPr/>
        </p:nvGrpSpPr>
        <p:grpSpPr>
          <a:xfrm flipH="1" rot="-5400000">
            <a:off x="8135111" y="1210250"/>
            <a:ext cx="2005200" cy="854579"/>
            <a:chOff x="-2718975" y="792300"/>
            <a:chExt cx="2005200" cy="854579"/>
          </a:xfrm>
        </p:grpSpPr>
        <p:sp>
          <p:nvSpPr>
            <p:cNvPr id="2447" name="Google Shape;2447;p18"/>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18"/>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18"/>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18"/>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18"/>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18"/>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18"/>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18"/>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18"/>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18"/>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18"/>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18"/>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18"/>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18"/>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18"/>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2" name="Google Shape;2462;p18"/>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18"/>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18"/>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18"/>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18"/>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18"/>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18"/>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18"/>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18"/>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18"/>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18"/>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18"/>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18"/>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18"/>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18"/>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18"/>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18"/>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18"/>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18"/>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18"/>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18"/>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18"/>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18"/>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18"/>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18"/>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7" name="Google Shape;2487;p18"/>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18"/>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18"/>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18"/>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18"/>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18"/>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18"/>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18"/>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18"/>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18"/>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18"/>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18"/>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18"/>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18"/>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18"/>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18"/>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18"/>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18"/>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18"/>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18"/>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18"/>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18"/>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18"/>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18"/>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18"/>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18"/>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18"/>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18"/>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18"/>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6" name="Google Shape;2516;p18"/>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18"/>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18"/>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18"/>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18"/>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18"/>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18"/>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18"/>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18"/>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18"/>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6" name="Google Shape;2526;p18"/>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7" name="Google Shape;2527;p18"/>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18"/>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9" name="Google Shape;2529;p18"/>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18"/>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31" name="Google Shape;2531;p18"/>
          <p:cNvGrpSpPr/>
          <p:nvPr/>
        </p:nvGrpSpPr>
        <p:grpSpPr>
          <a:xfrm flipH="1">
            <a:off x="-1617164" y="3673175"/>
            <a:ext cx="2005200" cy="854579"/>
            <a:chOff x="-2718975" y="792300"/>
            <a:chExt cx="2005200" cy="854579"/>
          </a:xfrm>
        </p:grpSpPr>
        <p:sp>
          <p:nvSpPr>
            <p:cNvPr id="2532" name="Google Shape;2532;p18"/>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3" name="Google Shape;2533;p18"/>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p18"/>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18"/>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6" name="Google Shape;2536;p18"/>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7" name="Google Shape;2537;p18"/>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p18"/>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9" name="Google Shape;2539;p18"/>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18"/>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1" name="Google Shape;2541;p18"/>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2" name="Google Shape;2542;p18"/>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3" name="Google Shape;2543;p18"/>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18"/>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5" name="Google Shape;2545;p18"/>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6" name="Google Shape;2546;p18"/>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7" name="Google Shape;2547;p18"/>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18"/>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18"/>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18"/>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1" name="Google Shape;2551;p18"/>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18"/>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3" name="Google Shape;2553;p18"/>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4" name="Google Shape;2554;p18"/>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5" name="Google Shape;2555;p18"/>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18"/>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18"/>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18"/>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9" name="Google Shape;2559;p18"/>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18"/>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18"/>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18"/>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18"/>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18"/>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18"/>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18"/>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18"/>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18"/>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18"/>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18"/>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18"/>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18"/>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18"/>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18"/>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18"/>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18"/>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18"/>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18"/>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18"/>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18"/>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18"/>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18"/>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18"/>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18"/>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18"/>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18"/>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18"/>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18"/>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18"/>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18"/>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18"/>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18"/>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18"/>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18"/>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18"/>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18"/>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18"/>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18"/>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18"/>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18"/>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18"/>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18"/>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18"/>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18"/>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18"/>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18"/>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18"/>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18"/>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18"/>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18"/>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18"/>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18"/>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18"/>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18"/>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18"/>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616" name="Google Shape;2616;p18"/>
          <p:cNvCxnSpPr/>
          <p:nvPr/>
        </p:nvCxnSpPr>
        <p:spPr>
          <a:xfrm>
            <a:off x="810000" y="1093000"/>
            <a:ext cx="0" cy="3532200"/>
          </a:xfrm>
          <a:prstGeom prst="straightConnector1">
            <a:avLst/>
          </a:prstGeom>
          <a:noFill/>
          <a:ln cap="flat" cmpd="sng" w="9525">
            <a:solidFill>
              <a:schemeClr val="lt2"/>
            </a:solidFill>
            <a:prstDash val="solid"/>
            <a:round/>
            <a:headEnd len="med" w="med" type="none"/>
            <a:tailEnd len="med" w="med" type="none"/>
          </a:ln>
        </p:spPr>
      </p:cxnSp>
      <p:cxnSp>
        <p:nvCxnSpPr>
          <p:cNvPr id="2617" name="Google Shape;2617;p18"/>
          <p:cNvCxnSpPr/>
          <p:nvPr/>
        </p:nvCxnSpPr>
        <p:spPr>
          <a:xfrm>
            <a:off x="5755338" y="1093000"/>
            <a:ext cx="0" cy="3532200"/>
          </a:xfrm>
          <a:prstGeom prst="straightConnector1">
            <a:avLst/>
          </a:prstGeom>
          <a:noFill/>
          <a:ln cap="flat" cmpd="sng" w="9525">
            <a:solidFill>
              <a:schemeClr val="lt2"/>
            </a:solidFill>
            <a:prstDash val="solid"/>
            <a:round/>
            <a:headEnd len="med" w="med" type="none"/>
            <a:tailEnd len="med" w="med" type="none"/>
          </a:ln>
        </p:spPr>
      </p:cxnSp>
      <p:cxnSp>
        <p:nvCxnSpPr>
          <p:cNvPr id="2618" name="Google Shape;2618;p18"/>
          <p:cNvCxnSpPr/>
          <p:nvPr/>
        </p:nvCxnSpPr>
        <p:spPr>
          <a:xfrm>
            <a:off x="6002663" y="1093000"/>
            <a:ext cx="0" cy="3532200"/>
          </a:xfrm>
          <a:prstGeom prst="straightConnector1">
            <a:avLst/>
          </a:prstGeom>
          <a:noFill/>
          <a:ln cap="flat" cmpd="sng" w="9525">
            <a:solidFill>
              <a:schemeClr val="lt2"/>
            </a:solidFill>
            <a:prstDash val="solid"/>
            <a:round/>
            <a:headEnd len="med" w="med" type="none"/>
            <a:tailEnd len="med" w="med" type="none"/>
          </a:ln>
        </p:spPr>
      </p:cxnSp>
      <p:cxnSp>
        <p:nvCxnSpPr>
          <p:cNvPr id="2619" name="Google Shape;2619;p18"/>
          <p:cNvCxnSpPr/>
          <p:nvPr/>
        </p:nvCxnSpPr>
        <p:spPr>
          <a:xfrm rot="10800000">
            <a:off x="601875" y="1348625"/>
            <a:ext cx="7929300" cy="0"/>
          </a:xfrm>
          <a:prstGeom prst="straightConnector1">
            <a:avLst/>
          </a:prstGeom>
          <a:noFill/>
          <a:ln cap="flat" cmpd="sng" w="9525">
            <a:solidFill>
              <a:schemeClr val="lt2"/>
            </a:solidFill>
            <a:prstDash val="solid"/>
            <a:round/>
            <a:headEnd len="med" w="med" type="none"/>
            <a:tailEnd len="med" w="med" type="none"/>
          </a:ln>
        </p:spPr>
      </p:cxnSp>
      <p:cxnSp>
        <p:nvCxnSpPr>
          <p:cNvPr id="2620" name="Google Shape;2620;p18"/>
          <p:cNvCxnSpPr/>
          <p:nvPr/>
        </p:nvCxnSpPr>
        <p:spPr>
          <a:xfrm rot="10800000">
            <a:off x="601875" y="4377700"/>
            <a:ext cx="7929300" cy="0"/>
          </a:xfrm>
          <a:prstGeom prst="straightConnector1">
            <a:avLst/>
          </a:prstGeom>
          <a:noFill/>
          <a:ln cap="flat" cmpd="sng" w="9525">
            <a:solidFill>
              <a:schemeClr val="lt2"/>
            </a:solidFill>
            <a:prstDash val="solid"/>
            <a:round/>
            <a:headEnd len="med" w="med" type="none"/>
            <a:tailEnd len="med" w="med" type="none"/>
          </a:ln>
        </p:spPr>
      </p:cxnSp>
      <p:cxnSp>
        <p:nvCxnSpPr>
          <p:cNvPr id="2621" name="Google Shape;2621;p18"/>
          <p:cNvCxnSpPr/>
          <p:nvPr/>
        </p:nvCxnSpPr>
        <p:spPr>
          <a:xfrm rot="10800000">
            <a:off x="602050" y="3387275"/>
            <a:ext cx="2784300" cy="0"/>
          </a:xfrm>
          <a:prstGeom prst="straightConnector1">
            <a:avLst/>
          </a:prstGeom>
          <a:noFill/>
          <a:ln cap="flat" cmpd="sng" w="9525">
            <a:solidFill>
              <a:schemeClr val="lt2"/>
            </a:solidFill>
            <a:prstDash val="solid"/>
            <a:round/>
            <a:headEnd len="med" w="med" type="none"/>
            <a:tailEnd len="med" w="med" type="none"/>
          </a:ln>
        </p:spPr>
      </p:cxnSp>
      <p:cxnSp>
        <p:nvCxnSpPr>
          <p:cNvPr id="2622" name="Google Shape;2622;p18"/>
          <p:cNvCxnSpPr/>
          <p:nvPr/>
        </p:nvCxnSpPr>
        <p:spPr>
          <a:xfrm rot="10800000">
            <a:off x="602050" y="3119125"/>
            <a:ext cx="2784300" cy="0"/>
          </a:xfrm>
          <a:prstGeom prst="straightConnector1">
            <a:avLst/>
          </a:prstGeom>
          <a:noFill/>
          <a:ln cap="flat" cmpd="sng" w="9525">
            <a:solidFill>
              <a:schemeClr val="lt2"/>
            </a:solidFill>
            <a:prstDash val="solid"/>
            <a:round/>
            <a:headEnd len="med" w="med" type="none"/>
            <a:tailEnd len="med" w="med" type="none"/>
          </a:ln>
        </p:spPr>
      </p:cxnSp>
      <p:cxnSp>
        <p:nvCxnSpPr>
          <p:cNvPr id="2623" name="Google Shape;2623;p18"/>
          <p:cNvCxnSpPr/>
          <p:nvPr/>
        </p:nvCxnSpPr>
        <p:spPr>
          <a:xfrm>
            <a:off x="3139025" y="1093000"/>
            <a:ext cx="0" cy="3542100"/>
          </a:xfrm>
          <a:prstGeom prst="straightConnector1">
            <a:avLst/>
          </a:prstGeom>
          <a:noFill/>
          <a:ln cap="flat" cmpd="sng" w="9525">
            <a:solidFill>
              <a:schemeClr val="lt2"/>
            </a:solidFill>
            <a:prstDash val="solid"/>
            <a:round/>
            <a:headEnd len="med" w="med" type="none"/>
            <a:tailEnd len="med" w="med" type="none"/>
          </a:ln>
        </p:spPr>
      </p:cxnSp>
      <p:cxnSp>
        <p:nvCxnSpPr>
          <p:cNvPr id="2624" name="Google Shape;2624;p18"/>
          <p:cNvCxnSpPr/>
          <p:nvPr/>
        </p:nvCxnSpPr>
        <p:spPr>
          <a:xfrm>
            <a:off x="3386350" y="1093000"/>
            <a:ext cx="0" cy="3542100"/>
          </a:xfrm>
          <a:prstGeom prst="straightConnector1">
            <a:avLst/>
          </a:prstGeom>
          <a:noFill/>
          <a:ln cap="flat" cmpd="sng" w="9525">
            <a:solidFill>
              <a:schemeClr val="lt2"/>
            </a:solidFill>
            <a:prstDash val="solid"/>
            <a:round/>
            <a:headEnd len="med" w="med" type="none"/>
            <a:tailEnd len="med" w="med" type="none"/>
          </a:ln>
        </p:spPr>
      </p:cxnSp>
      <p:cxnSp>
        <p:nvCxnSpPr>
          <p:cNvPr id="2625" name="Google Shape;2625;p18"/>
          <p:cNvCxnSpPr/>
          <p:nvPr/>
        </p:nvCxnSpPr>
        <p:spPr>
          <a:xfrm rot="10800000">
            <a:off x="3138875" y="2611600"/>
            <a:ext cx="2863800" cy="0"/>
          </a:xfrm>
          <a:prstGeom prst="straightConnector1">
            <a:avLst/>
          </a:prstGeom>
          <a:noFill/>
          <a:ln cap="flat" cmpd="sng" w="9525">
            <a:solidFill>
              <a:schemeClr val="lt2"/>
            </a:solidFill>
            <a:prstDash val="solid"/>
            <a:round/>
            <a:headEnd len="med" w="med" type="none"/>
            <a:tailEnd len="med" w="med" type="none"/>
          </a:ln>
        </p:spPr>
      </p:cxnSp>
      <p:cxnSp>
        <p:nvCxnSpPr>
          <p:cNvPr id="2626" name="Google Shape;2626;p18"/>
          <p:cNvCxnSpPr/>
          <p:nvPr/>
        </p:nvCxnSpPr>
        <p:spPr>
          <a:xfrm rot="10800000">
            <a:off x="3138875" y="2343450"/>
            <a:ext cx="2863800" cy="0"/>
          </a:xfrm>
          <a:prstGeom prst="straightConnector1">
            <a:avLst/>
          </a:prstGeom>
          <a:noFill/>
          <a:ln cap="flat" cmpd="sng" w="9525">
            <a:solidFill>
              <a:schemeClr val="lt2"/>
            </a:solidFill>
            <a:prstDash val="solid"/>
            <a:round/>
            <a:headEnd len="med" w="med" type="none"/>
            <a:tailEnd len="med" w="med" type="none"/>
          </a:ln>
        </p:spPr>
      </p:cxnSp>
      <p:cxnSp>
        <p:nvCxnSpPr>
          <p:cNvPr id="2627" name="Google Shape;2627;p18"/>
          <p:cNvCxnSpPr/>
          <p:nvPr/>
        </p:nvCxnSpPr>
        <p:spPr>
          <a:xfrm>
            <a:off x="8324988" y="1093000"/>
            <a:ext cx="0" cy="3532200"/>
          </a:xfrm>
          <a:prstGeom prst="straightConnector1">
            <a:avLst/>
          </a:prstGeom>
          <a:noFill/>
          <a:ln cap="flat" cmpd="sng" w="9525">
            <a:solidFill>
              <a:schemeClr val="lt2"/>
            </a:solidFill>
            <a:prstDash val="solid"/>
            <a:round/>
            <a:headEnd len="med" w="med" type="none"/>
            <a:tailEnd len="med" w="med" type="none"/>
          </a:ln>
        </p:spPr>
      </p:cxnSp>
      <p:cxnSp>
        <p:nvCxnSpPr>
          <p:cNvPr id="2628" name="Google Shape;2628;p18"/>
          <p:cNvCxnSpPr/>
          <p:nvPr/>
        </p:nvCxnSpPr>
        <p:spPr>
          <a:xfrm rot="10800000">
            <a:off x="5755275" y="3387275"/>
            <a:ext cx="2775900" cy="0"/>
          </a:xfrm>
          <a:prstGeom prst="straightConnector1">
            <a:avLst/>
          </a:prstGeom>
          <a:noFill/>
          <a:ln cap="flat" cmpd="sng" w="9525">
            <a:solidFill>
              <a:schemeClr val="lt2"/>
            </a:solidFill>
            <a:prstDash val="solid"/>
            <a:round/>
            <a:headEnd len="med" w="med" type="none"/>
            <a:tailEnd len="med" w="med" type="none"/>
          </a:ln>
        </p:spPr>
      </p:cxnSp>
      <p:cxnSp>
        <p:nvCxnSpPr>
          <p:cNvPr id="2629" name="Google Shape;2629;p18"/>
          <p:cNvCxnSpPr/>
          <p:nvPr/>
        </p:nvCxnSpPr>
        <p:spPr>
          <a:xfrm rot="10800000">
            <a:off x="5755275" y="3119125"/>
            <a:ext cx="27759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0">
    <p:spTree>
      <p:nvGrpSpPr>
        <p:cNvPr id="2630" name="Shape 2630"/>
        <p:cNvGrpSpPr/>
        <p:nvPr/>
      </p:nvGrpSpPr>
      <p:grpSpPr>
        <a:xfrm>
          <a:off x="0" y="0"/>
          <a:ext cx="0" cy="0"/>
          <a:chOff x="0" y="0"/>
          <a:chExt cx="0" cy="0"/>
        </a:xfrm>
      </p:grpSpPr>
      <p:sp>
        <p:nvSpPr>
          <p:cNvPr id="2631" name="Google Shape;2631;p19"/>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32" name="Google Shape;2632;p19"/>
          <p:cNvGrpSpPr/>
          <p:nvPr/>
        </p:nvGrpSpPr>
        <p:grpSpPr>
          <a:xfrm flipH="1" rot="10800000">
            <a:off x="-1486237" y="3731763"/>
            <a:ext cx="2005200" cy="854579"/>
            <a:chOff x="-2718975" y="792300"/>
            <a:chExt cx="2005200" cy="854579"/>
          </a:xfrm>
        </p:grpSpPr>
        <p:sp>
          <p:nvSpPr>
            <p:cNvPr id="2633" name="Google Shape;2633;p19"/>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19"/>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19"/>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19"/>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19"/>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19"/>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19"/>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19"/>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19"/>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19"/>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19"/>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19"/>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19"/>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19"/>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19"/>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19"/>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19"/>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19"/>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19"/>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19"/>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19"/>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19"/>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19"/>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19"/>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19"/>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19"/>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19"/>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19"/>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19"/>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19"/>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19"/>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19"/>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19"/>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19"/>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7" name="Google Shape;2667;p19"/>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8" name="Google Shape;2668;p19"/>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19"/>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0" name="Google Shape;2670;p19"/>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19"/>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19"/>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19"/>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19"/>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19"/>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19"/>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7" name="Google Shape;2677;p19"/>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19"/>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19"/>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0" name="Google Shape;2680;p19"/>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1" name="Google Shape;2681;p19"/>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19"/>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19"/>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19"/>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5" name="Google Shape;2685;p19"/>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6" name="Google Shape;2686;p19"/>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19"/>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19"/>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19"/>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19"/>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19"/>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19"/>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19"/>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19"/>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19"/>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19"/>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19"/>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19"/>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9" name="Google Shape;2699;p19"/>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19"/>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19"/>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19"/>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19"/>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19"/>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19"/>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19"/>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19"/>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19"/>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9" name="Google Shape;2709;p19"/>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0" name="Google Shape;2710;p19"/>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19"/>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2" name="Google Shape;2712;p19"/>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3" name="Google Shape;2713;p19"/>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19"/>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5" name="Google Shape;2715;p19"/>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6" name="Google Shape;2716;p19"/>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17" name="Google Shape;2717;p19"/>
          <p:cNvGrpSpPr/>
          <p:nvPr/>
        </p:nvGrpSpPr>
        <p:grpSpPr>
          <a:xfrm flipH="1">
            <a:off x="8604513" y="569438"/>
            <a:ext cx="2005200" cy="854579"/>
            <a:chOff x="-2718975" y="792300"/>
            <a:chExt cx="2005200" cy="854579"/>
          </a:xfrm>
        </p:grpSpPr>
        <p:sp>
          <p:nvSpPr>
            <p:cNvPr id="2718" name="Google Shape;2718;p19"/>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9" name="Google Shape;2719;p19"/>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p19"/>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1" name="Google Shape;2721;p19"/>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2" name="Google Shape;2722;p19"/>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19"/>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19"/>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5" name="Google Shape;2725;p19"/>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19"/>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19"/>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19"/>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19"/>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19"/>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19"/>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19"/>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19"/>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19"/>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5" name="Google Shape;2735;p19"/>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19"/>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19"/>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p19"/>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19"/>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19"/>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19"/>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19"/>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19"/>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19"/>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19"/>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19"/>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7" name="Google Shape;2747;p19"/>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19"/>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19"/>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19"/>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19"/>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19"/>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19"/>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19"/>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19"/>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19"/>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19"/>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19"/>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19"/>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0" name="Google Shape;2760;p19"/>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19"/>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19"/>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3" name="Google Shape;2763;p19"/>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19"/>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19"/>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19"/>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19"/>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19"/>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19"/>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19"/>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19"/>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19"/>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3" name="Google Shape;2773;p19"/>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4" name="Google Shape;2774;p19"/>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5" name="Google Shape;2775;p19"/>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19"/>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7" name="Google Shape;2777;p19"/>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8" name="Google Shape;2778;p19"/>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9" name="Google Shape;2779;p19"/>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p19"/>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1" name="Google Shape;2781;p19"/>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19"/>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3" name="Google Shape;2783;p19"/>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4" name="Google Shape;2784;p19"/>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19"/>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6" name="Google Shape;2786;p19"/>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19"/>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19"/>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9" name="Google Shape;2789;p19"/>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19"/>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19"/>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19"/>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19"/>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19"/>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19"/>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19"/>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19"/>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19"/>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19"/>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19"/>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19"/>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802" name="Google Shape;2802;p19"/>
          <p:cNvCxnSpPr/>
          <p:nvPr/>
        </p:nvCxnSpPr>
        <p:spPr>
          <a:xfrm>
            <a:off x="8529063" y="528800"/>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2803" name="Google Shape;2803;p19"/>
          <p:cNvCxnSpPr/>
          <p:nvPr/>
        </p:nvCxnSpPr>
        <p:spPr>
          <a:xfrm>
            <a:off x="595463"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2804" name="Google Shape;2804;p19"/>
          <p:cNvCxnSpPr/>
          <p:nvPr/>
        </p:nvCxnSpPr>
        <p:spPr>
          <a:xfrm rot="10800000">
            <a:off x="-324012" y="4632850"/>
            <a:ext cx="9739500" cy="0"/>
          </a:xfrm>
          <a:prstGeom prst="straightConnector1">
            <a:avLst/>
          </a:prstGeom>
          <a:noFill/>
          <a:ln cap="flat" cmpd="sng" w="9525">
            <a:solidFill>
              <a:srgbClr val="DAC6FF"/>
            </a:solidFill>
            <a:prstDash val="solid"/>
            <a:round/>
            <a:headEnd len="med" w="med" type="none"/>
            <a:tailEnd len="med" w="med" type="none"/>
          </a:ln>
        </p:spPr>
      </p:cxnSp>
      <p:sp>
        <p:nvSpPr>
          <p:cNvPr id="2805" name="Google Shape;2805;p19"/>
          <p:cNvSpPr/>
          <p:nvPr/>
        </p:nvSpPr>
        <p:spPr>
          <a:xfrm>
            <a:off x="4858447" y="4834626"/>
            <a:ext cx="80544" cy="81325"/>
          </a:xfrm>
          <a:custGeom>
            <a:rect b="b" l="l" r="r" t="t"/>
            <a:pathLst>
              <a:path extrusionOk="0" h="1353" w="1340">
                <a:moveTo>
                  <a:pt x="670" y="0"/>
                </a:moveTo>
                <a:cubicBezTo>
                  <a:pt x="289" y="0"/>
                  <a:pt x="0" y="302"/>
                  <a:pt x="0" y="683"/>
                </a:cubicBezTo>
                <a:cubicBezTo>
                  <a:pt x="0" y="1050"/>
                  <a:pt x="289" y="1352"/>
                  <a:pt x="670" y="1352"/>
                </a:cubicBezTo>
                <a:cubicBezTo>
                  <a:pt x="1037" y="1352"/>
                  <a:pt x="1339" y="1050"/>
                  <a:pt x="1339" y="683"/>
                </a:cubicBezTo>
                <a:cubicBezTo>
                  <a:pt x="1339" y="302"/>
                  <a:pt x="1037"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6" name="Google Shape;2806;p19"/>
          <p:cNvSpPr/>
          <p:nvPr/>
        </p:nvSpPr>
        <p:spPr>
          <a:xfrm>
            <a:off x="4628115" y="4834626"/>
            <a:ext cx="81325" cy="81325"/>
          </a:xfrm>
          <a:custGeom>
            <a:rect b="b" l="l" r="r" t="t"/>
            <a:pathLst>
              <a:path extrusionOk="0" h="1353" w="1353">
                <a:moveTo>
                  <a:pt x="683" y="0"/>
                </a:moveTo>
                <a:cubicBezTo>
                  <a:pt x="302" y="0"/>
                  <a:pt x="0" y="302"/>
                  <a:pt x="0" y="683"/>
                </a:cubicBezTo>
                <a:cubicBezTo>
                  <a:pt x="0" y="1050"/>
                  <a:pt x="302" y="1352"/>
                  <a:pt x="683" y="1352"/>
                </a:cubicBezTo>
                <a:cubicBezTo>
                  <a:pt x="1050" y="1352"/>
                  <a:pt x="1352" y="1050"/>
                  <a:pt x="1352" y="683"/>
                </a:cubicBezTo>
                <a:cubicBezTo>
                  <a:pt x="1352" y="302"/>
                  <a:pt x="1050" y="0"/>
                  <a:pt x="68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19"/>
          <p:cNvSpPr/>
          <p:nvPr/>
        </p:nvSpPr>
        <p:spPr>
          <a:xfrm>
            <a:off x="4399345" y="4834626"/>
            <a:ext cx="81325" cy="81325"/>
          </a:xfrm>
          <a:custGeom>
            <a:rect b="b" l="l" r="r" t="t"/>
            <a:pathLst>
              <a:path extrusionOk="0" h="1353" w="1353">
                <a:moveTo>
                  <a:pt x="670" y="0"/>
                </a:moveTo>
                <a:cubicBezTo>
                  <a:pt x="302" y="0"/>
                  <a:pt x="0" y="302"/>
                  <a:pt x="0" y="683"/>
                </a:cubicBezTo>
                <a:cubicBezTo>
                  <a:pt x="0" y="1050"/>
                  <a:pt x="302" y="1352"/>
                  <a:pt x="670" y="1352"/>
                </a:cubicBezTo>
                <a:cubicBezTo>
                  <a:pt x="1050" y="1352"/>
                  <a:pt x="1352" y="1050"/>
                  <a:pt x="1352" y="683"/>
                </a:cubicBezTo>
                <a:cubicBezTo>
                  <a:pt x="1352" y="302"/>
                  <a:pt x="1050"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19"/>
          <p:cNvSpPr/>
          <p:nvPr/>
        </p:nvSpPr>
        <p:spPr>
          <a:xfrm>
            <a:off x="4169795" y="4834626"/>
            <a:ext cx="81325" cy="81325"/>
          </a:xfrm>
          <a:custGeom>
            <a:rect b="b" l="l" r="r" t="t"/>
            <a:pathLst>
              <a:path extrusionOk="0" h="1353" w="1353">
                <a:moveTo>
                  <a:pt x="670" y="0"/>
                </a:moveTo>
                <a:cubicBezTo>
                  <a:pt x="302" y="0"/>
                  <a:pt x="0" y="302"/>
                  <a:pt x="0" y="683"/>
                </a:cubicBezTo>
                <a:cubicBezTo>
                  <a:pt x="0" y="1050"/>
                  <a:pt x="302" y="1352"/>
                  <a:pt x="670" y="1352"/>
                </a:cubicBezTo>
                <a:cubicBezTo>
                  <a:pt x="1050" y="1352"/>
                  <a:pt x="1352" y="1050"/>
                  <a:pt x="1352" y="683"/>
                </a:cubicBezTo>
                <a:cubicBezTo>
                  <a:pt x="1352" y="302"/>
                  <a:pt x="1050"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09" name="Google Shape;2809;p19"/>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sp>
        <p:nvSpPr>
          <p:cNvPr id="2810" name="Google Shape;2810;p19"/>
          <p:cNvSpPr txBox="1"/>
          <p:nvPr>
            <p:ph hasCustomPrompt="1" type="title"/>
          </p:nvPr>
        </p:nvSpPr>
        <p:spPr>
          <a:xfrm>
            <a:off x="2040087" y="528050"/>
            <a:ext cx="5054100" cy="770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1300"/>
              <a:buNone/>
              <a:defRPr sz="4500">
                <a:solidFill>
                  <a:schemeClr val="accent1"/>
                </a:solidFill>
                <a:latin typeface="Montserrat ExtraBold"/>
                <a:ea typeface="Montserrat ExtraBold"/>
                <a:cs typeface="Montserrat ExtraBold"/>
                <a:sym typeface="Montserrat ExtraBold"/>
              </a:defRPr>
            </a:lvl1pPr>
            <a:lvl2pPr lvl="1" rtl="0" algn="ctr">
              <a:spcBef>
                <a:spcPts val="0"/>
              </a:spcBef>
              <a:spcAft>
                <a:spcPts val="0"/>
              </a:spcAft>
              <a:buClr>
                <a:srgbClr val="000000"/>
              </a:buClr>
              <a:buSzPts val="5000"/>
              <a:buNone/>
              <a:defRPr sz="5000">
                <a:solidFill>
                  <a:srgbClr val="000000"/>
                </a:solidFill>
              </a:defRPr>
            </a:lvl2pPr>
            <a:lvl3pPr lvl="2" rtl="0" algn="ctr">
              <a:spcBef>
                <a:spcPts val="0"/>
              </a:spcBef>
              <a:spcAft>
                <a:spcPts val="0"/>
              </a:spcAft>
              <a:buClr>
                <a:srgbClr val="000000"/>
              </a:buClr>
              <a:buSzPts val="5000"/>
              <a:buNone/>
              <a:defRPr sz="5000">
                <a:solidFill>
                  <a:srgbClr val="000000"/>
                </a:solidFill>
              </a:defRPr>
            </a:lvl3pPr>
            <a:lvl4pPr lvl="3" rtl="0" algn="ctr">
              <a:spcBef>
                <a:spcPts val="0"/>
              </a:spcBef>
              <a:spcAft>
                <a:spcPts val="0"/>
              </a:spcAft>
              <a:buClr>
                <a:srgbClr val="000000"/>
              </a:buClr>
              <a:buSzPts val="5000"/>
              <a:buNone/>
              <a:defRPr sz="5000">
                <a:solidFill>
                  <a:srgbClr val="000000"/>
                </a:solidFill>
              </a:defRPr>
            </a:lvl4pPr>
            <a:lvl5pPr lvl="4" rtl="0" algn="ctr">
              <a:spcBef>
                <a:spcPts val="0"/>
              </a:spcBef>
              <a:spcAft>
                <a:spcPts val="0"/>
              </a:spcAft>
              <a:buClr>
                <a:srgbClr val="000000"/>
              </a:buClr>
              <a:buSzPts val="5000"/>
              <a:buNone/>
              <a:defRPr sz="5000">
                <a:solidFill>
                  <a:srgbClr val="000000"/>
                </a:solidFill>
              </a:defRPr>
            </a:lvl5pPr>
            <a:lvl6pPr lvl="5" rtl="0" algn="ctr">
              <a:spcBef>
                <a:spcPts val="0"/>
              </a:spcBef>
              <a:spcAft>
                <a:spcPts val="0"/>
              </a:spcAft>
              <a:buClr>
                <a:srgbClr val="000000"/>
              </a:buClr>
              <a:buSzPts val="5000"/>
              <a:buNone/>
              <a:defRPr sz="5000">
                <a:solidFill>
                  <a:srgbClr val="000000"/>
                </a:solidFill>
              </a:defRPr>
            </a:lvl6pPr>
            <a:lvl7pPr lvl="6" rtl="0" algn="ctr">
              <a:spcBef>
                <a:spcPts val="0"/>
              </a:spcBef>
              <a:spcAft>
                <a:spcPts val="0"/>
              </a:spcAft>
              <a:buClr>
                <a:srgbClr val="000000"/>
              </a:buClr>
              <a:buSzPts val="5000"/>
              <a:buNone/>
              <a:defRPr sz="5000">
                <a:solidFill>
                  <a:srgbClr val="000000"/>
                </a:solidFill>
              </a:defRPr>
            </a:lvl7pPr>
            <a:lvl8pPr lvl="7" rtl="0" algn="ctr">
              <a:spcBef>
                <a:spcPts val="0"/>
              </a:spcBef>
              <a:spcAft>
                <a:spcPts val="0"/>
              </a:spcAft>
              <a:buClr>
                <a:srgbClr val="000000"/>
              </a:buClr>
              <a:buSzPts val="5000"/>
              <a:buNone/>
              <a:defRPr sz="5000">
                <a:solidFill>
                  <a:srgbClr val="000000"/>
                </a:solidFill>
              </a:defRPr>
            </a:lvl8pPr>
            <a:lvl9pPr lvl="8" rtl="0" algn="ctr">
              <a:spcBef>
                <a:spcPts val="0"/>
              </a:spcBef>
              <a:spcAft>
                <a:spcPts val="0"/>
              </a:spcAft>
              <a:buClr>
                <a:srgbClr val="000000"/>
              </a:buClr>
              <a:buSzPts val="5000"/>
              <a:buNone/>
              <a:defRPr sz="5000">
                <a:solidFill>
                  <a:srgbClr val="000000"/>
                </a:solidFill>
              </a:defRPr>
            </a:lvl9pPr>
          </a:lstStyle>
          <a:p>
            <a:r>
              <a:t>xx%</a:t>
            </a:r>
          </a:p>
        </p:txBody>
      </p:sp>
      <p:sp>
        <p:nvSpPr>
          <p:cNvPr id="2811" name="Google Shape;2811;p19"/>
          <p:cNvSpPr txBox="1"/>
          <p:nvPr>
            <p:ph idx="1" type="subTitle"/>
          </p:nvPr>
        </p:nvSpPr>
        <p:spPr>
          <a:xfrm>
            <a:off x="2044938" y="1162460"/>
            <a:ext cx="5054100" cy="28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812" name="Google Shape;2812;p19"/>
          <p:cNvSpPr txBox="1"/>
          <p:nvPr>
            <p:ph hasCustomPrompt="1" idx="2" type="title"/>
          </p:nvPr>
        </p:nvSpPr>
        <p:spPr>
          <a:xfrm>
            <a:off x="1702888" y="2042049"/>
            <a:ext cx="5728500" cy="770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1300"/>
              <a:buNone/>
              <a:defRPr sz="4500">
                <a:solidFill>
                  <a:schemeClr val="accent1"/>
                </a:solidFill>
                <a:latin typeface="Montserrat ExtraBold"/>
                <a:ea typeface="Montserrat ExtraBold"/>
                <a:cs typeface="Montserrat ExtraBold"/>
                <a:sym typeface="Montserrat ExtraBold"/>
              </a:defRPr>
            </a:lvl1pPr>
            <a:lvl2pPr lvl="1" rtl="0" algn="ctr">
              <a:spcBef>
                <a:spcPts val="0"/>
              </a:spcBef>
              <a:spcAft>
                <a:spcPts val="0"/>
              </a:spcAft>
              <a:buClr>
                <a:srgbClr val="000000"/>
              </a:buClr>
              <a:buSzPts val="5000"/>
              <a:buNone/>
              <a:defRPr sz="5000">
                <a:solidFill>
                  <a:srgbClr val="000000"/>
                </a:solidFill>
              </a:defRPr>
            </a:lvl2pPr>
            <a:lvl3pPr lvl="2" rtl="0" algn="ctr">
              <a:spcBef>
                <a:spcPts val="0"/>
              </a:spcBef>
              <a:spcAft>
                <a:spcPts val="0"/>
              </a:spcAft>
              <a:buClr>
                <a:srgbClr val="000000"/>
              </a:buClr>
              <a:buSzPts val="5000"/>
              <a:buNone/>
              <a:defRPr sz="5000">
                <a:solidFill>
                  <a:srgbClr val="000000"/>
                </a:solidFill>
              </a:defRPr>
            </a:lvl3pPr>
            <a:lvl4pPr lvl="3" rtl="0" algn="ctr">
              <a:spcBef>
                <a:spcPts val="0"/>
              </a:spcBef>
              <a:spcAft>
                <a:spcPts val="0"/>
              </a:spcAft>
              <a:buClr>
                <a:srgbClr val="000000"/>
              </a:buClr>
              <a:buSzPts val="5000"/>
              <a:buNone/>
              <a:defRPr sz="5000">
                <a:solidFill>
                  <a:srgbClr val="000000"/>
                </a:solidFill>
              </a:defRPr>
            </a:lvl4pPr>
            <a:lvl5pPr lvl="4" rtl="0" algn="ctr">
              <a:spcBef>
                <a:spcPts val="0"/>
              </a:spcBef>
              <a:spcAft>
                <a:spcPts val="0"/>
              </a:spcAft>
              <a:buClr>
                <a:srgbClr val="000000"/>
              </a:buClr>
              <a:buSzPts val="5000"/>
              <a:buNone/>
              <a:defRPr sz="5000">
                <a:solidFill>
                  <a:srgbClr val="000000"/>
                </a:solidFill>
              </a:defRPr>
            </a:lvl5pPr>
            <a:lvl6pPr lvl="5" rtl="0" algn="ctr">
              <a:spcBef>
                <a:spcPts val="0"/>
              </a:spcBef>
              <a:spcAft>
                <a:spcPts val="0"/>
              </a:spcAft>
              <a:buClr>
                <a:srgbClr val="000000"/>
              </a:buClr>
              <a:buSzPts val="5000"/>
              <a:buNone/>
              <a:defRPr sz="5000">
                <a:solidFill>
                  <a:srgbClr val="000000"/>
                </a:solidFill>
              </a:defRPr>
            </a:lvl6pPr>
            <a:lvl7pPr lvl="6" rtl="0" algn="ctr">
              <a:spcBef>
                <a:spcPts val="0"/>
              </a:spcBef>
              <a:spcAft>
                <a:spcPts val="0"/>
              </a:spcAft>
              <a:buClr>
                <a:srgbClr val="000000"/>
              </a:buClr>
              <a:buSzPts val="5000"/>
              <a:buNone/>
              <a:defRPr sz="5000">
                <a:solidFill>
                  <a:srgbClr val="000000"/>
                </a:solidFill>
              </a:defRPr>
            </a:lvl7pPr>
            <a:lvl8pPr lvl="7" rtl="0" algn="ctr">
              <a:spcBef>
                <a:spcPts val="0"/>
              </a:spcBef>
              <a:spcAft>
                <a:spcPts val="0"/>
              </a:spcAft>
              <a:buClr>
                <a:srgbClr val="000000"/>
              </a:buClr>
              <a:buSzPts val="5000"/>
              <a:buNone/>
              <a:defRPr sz="5000">
                <a:solidFill>
                  <a:srgbClr val="000000"/>
                </a:solidFill>
              </a:defRPr>
            </a:lvl8pPr>
            <a:lvl9pPr lvl="8" rtl="0" algn="ctr">
              <a:spcBef>
                <a:spcPts val="0"/>
              </a:spcBef>
              <a:spcAft>
                <a:spcPts val="0"/>
              </a:spcAft>
              <a:buClr>
                <a:srgbClr val="000000"/>
              </a:buClr>
              <a:buSzPts val="5000"/>
              <a:buNone/>
              <a:defRPr sz="5000">
                <a:solidFill>
                  <a:srgbClr val="000000"/>
                </a:solidFill>
              </a:defRPr>
            </a:lvl9pPr>
          </a:lstStyle>
          <a:p>
            <a:r>
              <a:t>xx%</a:t>
            </a:r>
          </a:p>
        </p:txBody>
      </p:sp>
      <p:sp>
        <p:nvSpPr>
          <p:cNvPr id="2813" name="Google Shape;2813;p19"/>
          <p:cNvSpPr txBox="1"/>
          <p:nvPr>
            <p:ph idx="3" type="subTitle"/>
          </p:nvPr>
        </p:nvSpPr>
        <p:spPr>
          <a:xfrm>
            <a:off x="2040075" y="2676460"/>
            <a:ext cx="5054100" cy="28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814" name="Google Shape;2814;p19"/>
          <p:cNvSpPr txBox="1"/>
          <p:nvPr>
            <p:ph hasCustomPrompt="1" idx="4" type="title"/>
          </p:nvPr>
        </p:nvSpPr>
        <p:spPr>
          <a:xfrm>
            <a:off x="1702888" y="3545524"/>
            <a:ext cx="5728500" cy="770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1300"/>
              <a:buNone/>
              <a:defRPr sz="4500">
                <a:solidFill>
                  <a:schemeClr val="accent1"/>
                </a:solidFill>
                <a:latin typeface="Montserrat ExtraBold"/>
                <a:ea typeface="Montserrat ExtraBold"/>
                <a:cs typeface="Montserrat ExtraBold"/>
                <a:sym typeface="Montserrat ExtraBold"/>
              </a:defRPr>
            </a:lvl1pPr>
            <a:lvl2pPr lvl="1" rtl="0" algn="ctr">
              <a:spcBef>
                <a:spcPts val="0"/>
              </a:spcBef>
              <a:spcAft>
                <a:spcPts val="0"/>
              </a:spcAft>
              <a:buClr>
                <a:srgbClr val="000000"/>
              </a:buClr>
              <a:buSzPts val="5000"/>
              <a:buNone/>
              <a:defRPr sz="5000">
                <a:solidFill>
                  <a:srgbClr val="000000"/>
                </a:solidFill>
              </a:defRPr>
            </a:lvl2pPr>
            <a:lvl3pPr lvl="2" rtl="0" algn="ctr">
              <a:spcBef>
                <a:spcPts val="0"/>
              </a:spcBef>
              <a:spcAft>
                <a:spcPts val="0"/>
              </a:spcAft>
              <a:buClr>
                <a:srgbClr val="000000"/>
              </a:buClr>
              <a:buSzPts val="5000"/>
              <a:buNone/>
              <a:defRPr sz="5000">
                <a:solidFill>
                  <a:srgbClr val="000000"/>
                </a:solidFill>
              </a:defRPr>
            </a:lvl3pPr>
            <a:lvl4pPr lvl="3" rtl="0" algn="ctr">
              <a:spcBef>
                <a:spcPts val="0"/>
              </a:spcBef>
              <a:spcAft>
                <a:spcPts val="0"/>
              </a:spcAft>
              <a:buClr>
                <a:srgbClr val="000000"/>
              </a:buClr>
              <a:buSzPts val="5000"/>
              <a:buNone/>
              <a:defRPr sz="5000">
                <a:solidFill>
                  <a:srgbClr val="000000"/>
                </a:solidFill>
              </a:defRPr>
            </a:lvl4pPr>
            <a:lvl5pPr lvl="4" rtl="0" algn="ctr">
              <a:spcBef>
                <a:spcPts val="0"/>
              </a:spcBef>
              <a:spcAft>
                <a:spcPts val="0"/>
              </a:spcAft>
              <a:buClr>
                <a:srgbClr val="000000"/>
              </a:buClr>
              <a:buSzPts val="5000"/>
              <a:buNone/>
              <a:defRPr sz="5000">
                <a:solidFill>
                  <a:srgbClr val="000000"/>
                </a:solidFill>
              </a:defRPr>
            </a:lvl5pPr>
            <a:lvl6pPr lvl="5" rtl="0" algn="ctr">
              <a:spcBef>
                <a:spcPts val="0"/>
              </a:spcBef>
              <a:spcAft>
                <a:spcPts val="0"/>
              </a:spcAft>
              <a:buClr>
                <a:srgbClr val="000000"/>
              </a:buClr>
              <a:buSzPts val="5000"/>
              <a:buNone/>
              <a:defRPr sz="5000">
                <a:solidFill>
                  <a:srgbClr val="000000"/>
                </a:solidFill>
              </a:defRPr>
            </a:lvl6pPr>
            <a:lvl7pPr lvl="6" rtl="0" algn="ctr">
              <a:spcBef>
                <a:spcPts val="0"/>
              </a:spcBef>
              <a:spcAft>
                <a:spcPts val="0"/>
              </a:spcAft>
              <a:buClr>
                <a:srgbClr val="000000"/>
              </a:buClr>
              <a:buSzPts val="5000"/>
              <a:buNone/>
              <a:defRPr sz="5000">
                <a:solidFill>
                  <a:srgbClr val="000000"/>
                </a:solidFill>
              </a:defRPr>
            </a:lvl7pPr>
            <a:lvl8pPr lvl="7" rtl="0" algn="ctr">
              <a:spcBef>
                <a:spcPts val="0"/>
              </a:spcBef>
              <a:spcAft>
                <a:spcPts val="0"/>
              </a:spcAft>
              <a:buClr>
                <a:srgbClr val="000000"/>
              </a:buClr>
              <a:buSzPts val="5000"/>
              <a:buNone/>
              <a:defRPr sz="5000">
                <a:solidFill>
                  <a:srgbClr val="000000"/>
                </a:solidFill>
              </a:defRPr>
            </a:lvl8pPr>
            <a:lvl9pPr lvl="8" rtl="0" algn="ctr">
              <a:spcBef>
                <a:spcPts val="0"/>
              </a:spcBef>
              <a:spcAft>
                <a:spcPts val="0"/>
              </a:spcAft>
              <a:buClr>
                <a:srgbClr val="000000"/>
              </a:buClr>
              <a:buSzPts val="5000"/>
              <a:buNone/>
              <a:defRPr sz="5000">
                <a:solidFill>
                  <a:srgbClr val="000000"/>
                </a:solidFill>
              </a:defRPr>
            </a:lvl9pPr>
          </a:lstStyle>
          <a:p>
            <a:r>
              <a:t>xx%</a:t>
            </a:r>
          </a:p>
        </p:txBody>
      </p:sp>
      <p:sp>
        <p:nvSpPr>
          <p:cNvPr id="2815" name="Google Shape;2815;p19"/>
          <p:cNvSpPr txBox="1"/>
          <p:nvPr>
            <p:ph idx="5" type="subTitle"/>
          </p:nvPr>
        </p:nvSpPr>
        <p:spPr>
          <a:xfrm>
            <a:off x="2040075" y="4179935"/>
            <a:ext cx="5054100" cy="289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2816" name="Google Shape;2816;p19"/>
          <p:cNvGrpSpPr/>
          <p:nvPr/>
        </p:nvGrpSpPr>
        <p:grpSpPr>
          <a:xfrm>
            <a:off x="597225" y="528050"/>
            <a:ext cx="7942075" cy="4106700"/>
            <a:chOff x="597225" y="528050"/>
            <a:chExt cx="7942075" cy="4106700"/>
          </a:xfrm>
        </p:grpSpPr>
        <p:cxnSp>
          <p:nvCxnSpPr>
            <p:cNvPr id="2817" name="Google Shape;2817;p19"/>
            <p:cNvCxnSpPr/>
            <p:nvPr/>
          </p:nvCxnSpPr>
          <p:spPr>
            <a:xfrm>
              <a:off x="8072513"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2818" name="Google Shape;2818;p19"/>
            <p:cNvCxnSpPr/>
            <p:nvPr/>
          </p:nvCxnSpPr>
          <p:spPr>
            <a:xfrm>
              <a:off x="1029213"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2819" name="Google Shape;2819;p19"/>
            <p:cNvCxnSpPr/>
            <p:nvPr/>
          </p:nvCxnSpPr>
          <p:spPr>
            <a:xfrm rot="10800000">
              <a:off x="599500" y="1611150"/>
              <a:ext cx="7939800" cy="0"/>
            </a:xfrm>
            <a:prstGeom prst="straightConnector1">
              <a:avLst/>
            </a:prstGeom>
            <a:noFill/>
            <a:ln cap="flat" cmpd="sng" w="9525">
              <a:solidFill>
                <a:srgbClr val="DAC6FF"/>
              </a:solidFill>
              <a:prstDash val="solid"/>
              <a:round/>
              <a:headEnd len="med" w="med" type="none"/>
              <a:tailEnd len="med" w="med" type="none"/>
            </a:ln>
          </p:spPr>
        </p:cxnSp>
        <p:cxnSp>
          <p:nvCxnSpPr>
            <p:cNvPr id="2820" name="Google Shape;2820;p19"/>
            <p:cNvCxnSpPr/>
            <p:nvPr/>
          </p:nvCxnSpPr>
          <p:spPr>
            <a:xfrm rot="10800000">
              <a:off x="599500" y="2015975"/>
              <a:ext cx="7939800" cy="0"/>
            </a:xfrm>
            <a:prstGeom prst="straightConnector1">
              <a:avLst/>
            </a:prstGeom>
            <a:noFill/>
            <a:ln cap="flat" cmpd="sng" w="9525">
              <a:solidFill>
                <a:srgbClr val="DAC6FF"/>
              </a:solidFill>
              <a:prstDash val="solid"/>
              <a:round/>
              <a:headEnd len="med" w="med" type="none"/>
              <a:tailEnd len="med" w="med" type="none"/>
            </a:ln>
          </p:spPr>
        </p:cxnSp>
        <p:cxnSp>
          <p:nvCxnSpPr>
            <p:cNvPr id="2821" name="Google Shape;2821;p19"/>
            <p:cNvCxnSpPr/>
            <p:nvPr/>
          </p:nvCxnSpPr>
          <p:spPr>
            <a:xfrm rot="10800000">
              <a:off x="599500" y="3098125"/>
              <a:ext cx="7939800" cy="0"/>
            </a:xfrm>
            <a:prstGeom prst="straightConnector1">
              <a:avLst/>
            </a:prstGeom>
            <a:noFill/>
            <a:ln cap="flat" cmpd="sng" w="9525">
              <a:solidFill>
                <a:srgbClr val="DAC6FF"/>
              </a:solidFill>
              <a:prstDash val="solid"/>
              <a:round/>
              <a:headEnd len="med" w="med" type="none"/>
              <a:tailEnd len="med" w="med" type="none"/>
            </a:ln>
          </p:spPr>
        </p:cxnSp>
        <p:cxnSp>
          <p:nvCxnSpPr>
            <p:cNvPr id="2822" name="Google Shape;2822;p19"/>
            <p:cNvCxnSpPr/>
            <p:nvPr/>
          </p:nvCxnSpPr>
          <p:spPr>
            <a:xfrm rot="10800000">
              <a:off x="597225" y="3545525"/>
              <a:ext cx="7939800" cy="0"/>
            </a:xfrm>
            <a:prstGeom prst="straightConnector1">
              <a:avLst/>
            </a:prstGeom>
            <a:noFill/>
            <a:ln cap="flat" cmpd="sng" w="9525">
              <a:solidFill>
                <a:srgbClr val="DAC6FF"/>
              </a:solidFill>
              <a:prstDash val="solid"/>
              <a:round/>
              <a:headEnd len="med" w="med" type="none"/>
              <a:tailEnd len="med" w="med" type="none"/>
            </a:ln>
          </p:spPr>
        </p:cxn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8">
    <p:spTree>
      <p:nvGrpSpPr>
        <p:cNvPr id="2823" name="Shape 2823"/>
        <p:cNvGrpSpPr/>
        <p:nvPr/>
      </p:nvGrpSpPr>
      <p:grpSpPr>
        <a:xfrm>
          <a:off x="0" y="0"/>
          <a:ext cx="0" cy="0"/>
          <a:chOff x="0" y="0"/>
          <a:chExt cx="0" cy="0"/>
        </a:xfrm>
      </p:grpSpPr>
      <p:sp>
        <p:nvSpPr>
          <p:cNvPr id="2824" name="Google Shape;2824;p20"/>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p20"/>
          <p:cNvSpPr txBox="1"/>
          <p:nvPr>
            <p:ph idx="1" type="subTitle"/>
          </p:nvPr>
        </p:nvSpPr>
        <p:spPr>
          <a:xfrm>
            <a:off x="828550" y="1165825"/>
            <a:ext cx="2404500" cy="3462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826" name="Google Shape;2826;p20"/>
          <p:cNvSpPr txBox="1"/>
          <p:nvPr>
            <p:ph idx="2" type="subTitle"/>
          </p:nvPr>
        </p:nvSpPr>
        <p:spPr>
          <a:xfrm>
            <a:off x="828550" y="1497800"/>
            <a:ext cx="2404500" cy="4929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2827" name="Google Shape;2827;p20"/>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2828" name="Google Shape;2828;p20"/>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2829" name="Google Shape;2829;p20"/>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grpSp>
        <p:nvGrpSpPr>
          <p:cNvPr id="2830" name="Google Shape;2830;p20"/>
          <p:cNvGrpSpPr/>
          <p:nvPr/>
        </p:nvGrpSpPr>
        <p:grpSpPr>
          <a:xfrm rot="10800000">
            <a:off x="-1366913" y="3710497"/>
            <a:ext cx="1887094" cy="804244"/>
            <a:chOff x="-2718975" y="792300"/>
            <a:chExt cx="2005200" cy="854579"/>
          </a:xfrm>
        </p:grpSpPr>
        <p:sp>
          <p:nvSpPr>
            <p:cNvPr id="2831" name="Google Shape;2831;p20"/>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20"/>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3" name="Google Shape;2833;p20"/>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4" name="Google Shape;2834;p20"/>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5" name="Google Shape;2835;p20"/>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6" name="Google Shape;2836;p20"/>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7" name="Google Shape;2837;p20"/>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8" name="Google Shape;2838;p20"/>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20"/>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20"/>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1" name="Google Shape;2841;p20"/>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2" name="Google Shape;2842;p20"/>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3" name="Google Shape;2843;p20"/>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4" name="Google Shape;2844;p20"/>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20"/>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6" name="Google Shape;2846;p20"/>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7" name="Google Shape;2847;p20"/>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8" name="Google Shape;2848;p20"/>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p20"/>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0" name="Google Shape;2850;p20"/>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1" name="Google Shape;2851;p20"/>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2" name="Google Shape;2852;p20"/>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20"/>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4" name="Google Shape;2854;p20"/>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5" name="Google Shape;2855;p20"/>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6" name="Google Shape;2856;p20"/>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7" name="Google Shape;2857;p20"/>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8" name="Google Shape;2858;p20"/>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9" name="Google Shape;2859;p20"/>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p20"/>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1" name="Google Shape;2861;p20"/>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2" name="Google Shape;2862;p20"/>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20"/>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4" name="Google Shape;2864;p20"/>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5" name="Google Shape;2865;p20"/>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6" name="Google Shape;2866;p20"/>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7" name="Google Shape;2867;p20"/>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8" name="Google Shape;2868;p20"/>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9" name="Google Shape;2869;p20"/>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0" name="Google Shape;2870;p20"/>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1" name="Google Shape;2871;p20"/>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2" name="Google Shape;2872;p20"/>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3" name="Google Shape;2873;p20"/>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4" name="Google Shape;2874;p20"/>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5" name="Google Shape;2875;p20"/>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6" name="Google Shape;2876;p20"/>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7" name="Google Shape;2877;p20"/>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8" name="Google Shape;2878;p20"/>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9" name="Google Shape;2879;p20"/>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0" name="Google Shape;2880;p20"/>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1" name="Google Shape;2881;p20"/>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2" name="Google Shape;2882;p20"/>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3" name="Google Shape;2883;p20"/>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4" name="Google Shape;2884;p20"/>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5" name="Google Shape;2885;p20"/>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6" name="Google Shape;2886;p20"/>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7" name="Google Shape;2887;p20"/>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8" name="Google Shape;2888;p20"/>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9" name="Google Shape;2889;p20"/>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0" name="Google Shape;2890;p20"/>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1" name="Google Shape;2891;p20"/>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2" name="Google Shape;2892;p20"/>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3" name="Google Shape;2893;p20"/>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4" name="Google Shape;2894;p20"/>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5" name="Google Shape;2895;p20"/>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6" name="Google Shape;2896;p20"/>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7" name="Google Shape;2897;p20"/>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8" name="Google Shape;2898;p20"/>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9" name="Google Shape;2899;p20"/>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0" name="Google Shape;2900;p20"/>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1" name="Google Shape;2901;p20"/>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2" name="Google Shape;2902;p20"/>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3" name="Google Shape;2903;p20"/>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4" name="Google Shape;2904;p20"/>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5" name="Google Shape;2905;p20"/>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6" name="Google Shape;2906;p20"/>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7" name="Google Shape;2907;p20"/>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8" name="Google Shape;2908;p20"/>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9" name="Google Shape;2909;p20"/>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0" name="Google Shape;2910;p20"/>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1" name="Google Shape;2911;p20"/>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2" name="Google Shape;2912;p20"/>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3" name="Google Shape;2913;p20"/>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20"/>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15" name="Google Shape;2915;p20"/>
          <p:cNvGrpSpPr/>
          <p:nvPr/>
        </p:nvGrpSpPr>
        <p:grpSpPr>
          <a:xfrm rot="5400000">
            <a:off x="8057487" y="1138147"/>
            <a:ext cx="1887094" cy="804244"/>
            <a:chOff x="-2718975" y="792300"/>
            <a:chExt cx="2005200" cy="854579"/>
          </a:xfrm>
        </p:grpSpPr>
        <p:sp>
          <p:nvSpPr>
            <p:cNvPr id="2916" name="Google Shape;2916;p20"/>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7" name="Google Shape;2917;p20"/>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8" name="Google Shape;2918;p20"/>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9" name="Google Shape;2919;p20"/>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20"/>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20"/>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20"/>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3" name="Google Shape;2923;p20"/>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20"/>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p20"/>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6" name="Google Shape;2926;p20"/>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7" name="Google Shape;2927;p20"/>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8" name="Google Shape;2928;p20"/>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9" name="Google Shape;2929;p20"/>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0" name="Google Shape;2930;p20"/>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1" name="Google Shape;2931;p20"/>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2" name="Google Shape;2932;p20"/>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3" name="Google Shape;2933;p20"/>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4" name="Google Shape;2934;p20"/>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20"/>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6" name="Google Shape;2936;p20"/>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7" name="Google Shape;2937;p20"/>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8" name="Google Shape;2938;p20"/>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9" name="Google Shape;2939;p20"/>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0" name="Google Shape;2940;p20"/>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1" name="Google Shape;2941;p20"/>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2" name="Google Shape;2942;p20"/>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3" name="Google Shape;2943;p20"/>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4" name="Google Shape;2944;p20"/>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5" name="Google Shape;2945;p20"/>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6" name="Google Shape;2946;p20"/>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7" name="Google Shape;2947;p20"/>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8" name="Google Shape;2948;p20"/>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9" name="Google Shape;2949;p20"/>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0" name="Google Shape;2950;p20"/>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1" name="Google Shape;2951;p20"/>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2" name="Google Shape;2952;p20"/>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20"/>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4" name="Google Shape;2954;p20"/>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5" name="Google Shape;2955;p20"/>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6" name="Google Shape;2956;p20"/>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7" name="Google Shape;2957;p20"/>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8" name="Google Shape;2958;p20"/>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9" name="Google Shape;2959;p20"/>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0" name="Google Shape;2960;p20"/>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1" name="Google Shape;2961;p20"/>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2" name="Google Shape;2962;p20"/>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3" name="Google Shape;2963;p20"/>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20"/>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5" name="Google Shape;2965;p20"/>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6" name="Google Shape;2966;p20"/>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7" name="Google Shape;2967;p20"/>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8" name="Google Shape;2968;p20"/>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9" name="Google Shape;2969;p20"/>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0" name="Google Shape;2970;p20"/>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1" name="Google Shape;2971;p20"/>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2" name="Google Shape;2972;p20"/>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3" name="Google Shape;2973;p20"/>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4" name="Google Shape;2974;p20"/>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5" name="Google Shape;2975;p20"/>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6" name="Google Shape;2976;p20"/>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7" name="Google Shape;2977;p20"/>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8" name="Google Shape;2978;p20"/>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9" name="Google Shape;2979;p20"/>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0" name="Google Shape;2980;p20"/>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1" name="Google Shape;2981;p20"/>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2" name="Google Shape;2982;p20"/>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3" name="Google Shape;2983;p20"/>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4" name="Google Shape;2984;p20"/>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5" name="Google Shape;2985;p20"/>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6" name="Google Shape;2986;p20"/>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7" name="Google Shape;2987;p20"/>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8" name="Google Shape;2988;p20"/>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9" name="Google Shape;2989;p20"/>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0" name="Google Shape;2990;p20"/>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1" name="Google Shape;2991;p20"/>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20"/>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3" name="Google Shape;2993;p20"/>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4" name="Google Shape;2994;p20"/>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5" name="Google Shape;2995;p20"/>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6" name="Google Shape;2996;p20"/>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7" name="Google Shape;2997;p20"/>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8" name="Google Shape;2998;p20"/>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9" name="Google Shape;2999;p20"/>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000" name="Google Shape;3000;p20"/>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
        <p:nvSpPr>
          <p:cNvPr id="3001" name="Google Shape;3001;p20"/>
          <p:cNvSpPr txBox="1"/>
          <p:nvPr>
            <p:ph type="ctrTitle"/>
          </p:nvPr>
        </p:nvSpPr>
        <p:spPr>
          <a:xfrm>
            <a:off x="828550" y="527175"/>
            <a:ext cx="7477800" cy="558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b="1" sz="2500">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002" name="Google Shape;3002;p20"/>
          <p:cNvSpPr txBox="1"/>
          <p:nvPr>
            <p:ph idx="3" type="subTitle"/>
          </p:nvPr>
        </p:nvSpPr>
        <p:spPr>
          <a:xfrm>
            <a:off x="828550" y="2373750"/>
            <a:ext cx="2404500" cy="3462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003" name="Google Shape;3003;p20"/>
          <p:cNvSpPr txBox="1"/>
          <p:nvPr>
            <p:ph idx="4" type="subTitle"/>
          </p:nvPr>
        </p:nvSpPr>
        <p:spPr>
          <a:xfrm>
            <a:off x="828550" y="2705725"/>
            <a:ext cx="2404500" cy="4929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004" name="Google Shape;3004;p20"/>
          <p:cNvSpPr txBox="1"/>
          <p:nvPr>
            <p:ph idx="5" type="subTitle"/>
          </p:nvPr>
        </p:nvSpPr>
        <p:spPr>
          <a:xfrm>
            <a:off x="828550" y="3572538"/>
            <a:ext cx="2404500" cy="3462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005" name="Google Shape;3005;p20"/>
          <p:cNvSpPr txBox="1"/>
          <p:nvPr>
            <p:ph idx="6" type="subTitle"/>
          </p:nvPr>
        </p:nvSpPr>
        <p:spPr>
          <a:xfrm>
            <a:off x="828550" y="3904513"/>
            <a:ext cx="2404500" cy="4929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006" name="Google Shape;3006;p20"/>
          <p:cNvSpPr txBox="1"/>
          <p:nvPr>
            <p:ph idx="7" type="subTitle"/>
          </p:nvPr>
        </p:nvSpPr>
        <p:spPr>
          <a:xfrm>
            <a:off x="5901850" y="1165825"/>
            <a:ext cx="2404500" cy="3462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007" name="Google Shape;3007;p20"/>
          <p:cNvSpPr txBox="1"/>
          <p:nvPr>
            <p:ph idx="8" type="subTitle"/>
          </p:nvPr>
        </p:nvSpPr>
        <p:spPr>
          <a:xfrm>
            <a:off x="5901850" y="1497800"/>
            <a:ext cx="2404500" cy="492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008" name="Google Shape;3008;p20"/>
          <p:cNvSpPr txBox="1"/>
          <p:nvPr>
            <p:ph idx="9" type="subTitle"/>
          </p:nvPr>
        </p:nvSpPr>
        <p:spPr>
          <a:xfrm>
            <a:off x="5901850" y="2373750"/>
            <a:ext cx="2404500" cy="3462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009" name="Google Shape;3009;p20"/>
          <p:cNvSpPr txBox="1"/>
          <p:nvPr>
            <p:ph idx="13" type="subTitle"/>
          </p:nvPr>
        </p:nvSpPr>
        <p:spPr>
          <a:xfrm>
            <a:off x="5901850" y="2705725"/>
            <a:ext cx="2404500" cy="492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010" name="Google Shape;3010;p20"/>
          <p:cNvSpPr txBox="1"/>
          <p:nvPr>
            <p:ph idx="14" type="subTitle"/>
          </p:nvPr>
        </p:nvSpPr>
        <p:spPr>
          <a:xfrm>
            <a:off x="5901850" y="3572538"/>
            <a:ext cx="2404500" cy="3462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011" name="Google Shape;3011;p20"/>
          <p:cNvSpPr txBox="1"/>
          <p:nvPr>
            <p:ph idx="15" type="subTitle"/>
          </p:nvPr>
        </p:nvSpPr>
        <p:spPr>
          <a:xfrm>
            <a:off x="5901850" y="3904513"/>
            <a:ext cx="2404500" cy="492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
    <p:spTree>
      <p:nvGrpSpPr>
        <p:cNvPr id="3012" name="Shape 3012"/>
        <p:cNvGrpSpPr/>
        <p:nvPr/>
      </p:nvGrpSpPr>
      <p:grpSpPr>
        <a:xfrm>
          <a:off x="0" y="0"/>
          <a:ext cx="0" cy="0"/>
          <a:chOff x="0" y="0"/>
          <a:chExt cx="0" cy="0"/>
        </a:xfrm>
      </p:grpSpPr>
      <p:sp>
        <p:nvSpPr>
          <p:cNvPr id="3013" name="Google Shape;3013;p21"/>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14" name="Google Shape;3014;p21"/>
          <p:cNvGrpSpPr/>
          <p:nvPr/>
        </p:nvGrpSpPr>
        <p:grpSpPr>
          <a:xfrm flipH="1" rot="-5400000">
            <a:off x="-1027289" y="1210250"/>
            <a:ext cx="2005200" cy="854579"/>
            <a:chOff x="-2718975" y="792300"/>
            <a:chExt cx="2005200" cy="854579"/>
          </a:xfrm>
        </p:grpSpPr>
        <p:sp>
          <p:nvSpPr>
            <p:cNvPr id="3015" name="Google Shape;3015;p21"/>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6" name="Google Shape;3016;p21"/>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7" name="Google Shape;3017;p21"/>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8" name="Google Shape;3018;p21"/>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9" name="Google Shape;3019;p21"/>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0" name="Google Shape;3020;p21"/>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1" name="Google Shape;3021;p21"/>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2" name="Google Shape;3022;p21"/>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3" name="Google Shape;3023;p21"/>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4" name="Google Shape;3024;p21"/>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5" name="Google Shape;3025;p21"/>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6" name="Google Shape;3026;p21"/>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7" name="Google Shape;3027;p21"/>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8" name="Google Shape;3028;p21"/>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9" name="Google Shape;3029;p21"/>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0" name="Google Shape;3030;p21"/>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1" name="Google Shape;3031;p21"/>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2" name="Google Shape;3032;p21"/>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3" name="Google Shape;3033;p21"/>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4" name="Google Shape;3034;p21"/>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5" name="Google Shape;3035;p21"/>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6" name="Google Shape;3036;p21"/>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7" name="Google Shape;3037;p21"/>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8" name="Google Shape;3038;p21"/>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9" name="Google Shape;3039;p21"/>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0" name="Google Shape;3040;p21"/>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1" name="Google Shape;3041;p21"/>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2" name="Google Shape;3042;p21"/>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3" name="Google Shape;3043;p21"/>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4" name="Google Shape;3044;p21"/>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5" name="Google Shape;3045;p21"/>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6" name="Google Shape;3046;p21"/>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7" name="Google Shape;3047;p21"/>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8" name="Google Shape;3048;p21"/>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9" name="Google Shape;3049;p21"/>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0" name="Google Shape;3050;p21"/>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1" name="Google Shape;3051;p21"/>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2" name="Google Shape;3052;p21"/>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3" name="Google Shape;3053;p21"/>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4" name="Google Shape;3054;p21"/>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5" name="Google Shape;3055;p21"/>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6" name="Google Shape;3056;p21"/>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7" name="Google Shape;3057;p21"/>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8" name="Google Shape;3058;p21"/>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9" name="Google Shape;3059;p21"/>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0" name="Google Shape;3060;p21"/>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1" name="Google Shape;3061;p21"/>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2" name="Google Shape;3062;p21"/>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3" name="Google Shape;3063;p21"/>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4" name="Google Shape;3064;p21"/>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5" name="Google Shape;3065;p21"/>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6" name="Google Shape;3066;p21"/>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7" name="Google Shape;3067;p21"/>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8" name="Google Shape;3068;p21"/>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9" name="Google Shape;3069;p21"/>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0" name="Google Shape;3070;p21"/>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1" name="Google Shape;3071;p21"/>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2" name="Google Shape;3072;p21"/>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3" name="Google Shape;3073;p21"/>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4" name="Google Shape;3074;p21"/>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5" name="Google Shape;3075;p21"/>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6" name="Google Shape;3076;p21"/>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7" name="Google Shape;3077;p21"/>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8" name="Google Shape;3078;p21"/>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9" name="Google Shape;3079;p21"/>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0" name="Google Shape;3080;p21"/>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1" name="Google Shape;3081;p21"/>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2" name="Google Shape;3082;p21"/>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3" name="Google Shape;3083;p21"/>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4" name="Google Shape;3084;p21"/>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5" name="Google Shape;3085;p21"/>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6" name="Google Shape;3086;p21"/>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7" name="Google Shape;3087;p21"/>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8" name="Google Shape;3088;p21"/>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9" name="Google Shape;3089;p21"/>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0" name="Google Shape;3090;p21"/>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1" name="Google Shape;3091;p21"/>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2" name="Google Shape;3092;p21"/>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3" name="Google Shape;3093;p21"/>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4" name="Google Shape;3094;p21"/>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5" name="Google Shape;3095;p21"/>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6" name="Google Shape;3096;p21"/>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7" name="Google Shape;3097;p21"/>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8" name="Google Shape;3098;p21"/>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99" name="Google Shape;3099;p21"/>
          <p:cNvGrpSpPr/>
          <p:nvPr/>
        </p:nvGrpSpPr>
        <p:grpSpPr>
          <a:xfrm flipH="1">
            <a:off x="8669836" y="3673175"/>
            <a:ext cx="2005200" cy="854579"/>
            <a:chOff x="-2718975" y="792300"/>
            <a:chExt cx="2005200" cy="854579"/>
          </a:xfrm>
        </p:grpSpPr>
        <p:sp>
          <p:nvSpPr>
            <p:cNvPr id="3100" name="Google Shape;3100;p21"/>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1" name="Google Shape;3101;p21"/>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2" name="Google Shape;3102;p21"/>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3" name="Google Shape;3103;p21"/>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4" name="Google Shape;3104;p21"/>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5" name="Google Shape;3105;p21"/>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6" name="Google Shape;3106;p21"/>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7" name="Google Shape;3107;p21"/>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8" name="Google Shape;3108;p21"/>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9" name="Google Shape;3109;p21"/>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0" name="Google Shape;3110;p21"/>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1" name="Google Shape;3111;p21"/>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2" name="Google Shape;3112;p21"/>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3" name="Google Shape;3113;p21"/>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4" name="Google Shape;3114;p21"/>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5" name="Google Shape;3115;p21"/>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6" name="Google Shape;3116;p21"/>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7" name="Google Shape;3117;p21"/>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8" name="Google Shape;3118;p21"/>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9" name="Google Shape;3119;p21"/>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0" name="Google Shape;3120;p21"/>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1" name="Google Shape;3121;p21"/>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2" name="Google Shape;3122;p21"/>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3" name="Google Shape;3123;p21"/>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4" name="Google Shape;3124;p21"/>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5" name="Google Shape;3125;p21"/>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6" name="Google Shape;3126;p21"/>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7" name="Google Shape;3127;p21"/>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8" name="Google Shape;3128;p21"/>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9" name="Google Shape;3129;p21"/>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0" name="Google Shape;3130;p21"/>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1" name="Google Shape;3131;p21"/>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2" name="Google Shape;3132;p21"/>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3" name="Google Shape;3133;p21"/>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4" name="Google Shape;3134;p21"/>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5" name="Google Shape;3135;p21"/>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6" name="Google Shape;3136;p21"/>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7" name="Google Shape;3137;p21"/>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8" name="Google Shape;3138;p21"/>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9" name="Google Shape;3139;p21"/>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0" name="Google Shape;3140;p21"/>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1" name="Google Shape;3141;p21"/>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2" name="Google Shape;3142;p21"/>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3" name="Google Shape;3143;p21"/>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4" name="Google Shape;3144;p21"/>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5" name="Google Shape;3145;p21"/>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6" name="Google Shape;3146;p21"/>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7" name="Google Shape;3147;p21"/>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8" name="Google Shape;3148;p21"/>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9" name="Google Shape;3149;p21"/>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0" name="Google Shape;3150;p21"/>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1" name="Google Shape;3151;p21"/>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2" name="Google Shape;3152;p21"/>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3" name="Google Shape;3153;p21"/>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4" name="Google Shape;3154;p21"/>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5" name="Google Shape;3155;p21"/>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6" name="Google Shape;3156;p21"/>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7" name="Google Shape;3157;p21"/>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8" name="Google Shape;3158;p21"/>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9" name="Google Shape;3159;p21"/>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0" name="Google Shape;3160;p21"/>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1" name="Google Shape;3161;p21"/>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2" name="Google Shape;3162;p21"/>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3" name="Google Shape;3163;p21"/>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4" name="Google Shape;3164;p21"/>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5" name="Google Shape;3165;p21"/>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6" name="Google Shape;3166;p21"/>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7" name="Google Shape;3167;p21"/>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8" name="Google Shape;3168;p21"/>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9" name="Google Shape;3169;p21"/>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0" name="Google Shape;3170;p21"/>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1" name="Google Shape;3171;p21"/>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2" name="Google Shape;3172;p21"/>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3" name="Google Shape;3173;p21"/>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4" name="Google Shape;3174;p21"/>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5" name="Google Shape;3175;p21"/>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6" name="Google Shape;3176;p21"/>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7" name="Google Shape;3177;p21"/>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8" name="Google Shape;3178;p21"/>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9" name="Google Shape;3179;p21"/>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0" name="Google Shape;3180;p21"/>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1" name="Google Shape;3181;p21"/>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2" name="Google Shape;3182;p21"/>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3" name="Google Shape;3183;p21"/>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84" name="Google Shape;3184;p21"/>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b="1" sz="2500">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cxnSp>
        <p:nvCxnSpPr>
          <p:cNvPr id="3185" name="Google Shape;3185;p21"/>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cxnSp>
        <p:nvCxnSpPr>
          <p:cNvPr id="3186" name="Google Shape;3186;p21"/>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3187" name="Google Shape;3187;p21"/>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3188" name="Google Shape;3188;p21"/>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2">
    <p:spTree>
      <p:nvGrpSpPr>
        <p:cNvPr id="3189" name="Shape 3189"/>
        <p:cNvGrpSpPr/>
        <p:nvPr/>
      </p:nvGrpSpPr>
      <p:grpSpPr>
        <a:xfrm>
          <a:off x="0" y="0"/>
          <a:ext cx="0" cy="0"/>
          <a:chOff x="0" y="0"/>
          <a:chExt cx="0" cy="0"/>
        </a:xfrm>
      </p:grpSpPr>
      <p:sp>
        <p:nvSpPr>
          <p:cNvPr id="3190" name="Google Shape;3190;p22"/>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91" name="Google Shape;3191;p22"/>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3192" name="Google Shape;3192;p22"/>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3193" name="Google Shape;3193;p22"/>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grpSp>
        <p:nvGrpSpPr>
          <p:cNvPr id="3194" name="Google Shape;3194;p22"/>
          <p:cNvGrpSpPr/>
          <p:nvPr/>
        </p:nvGrpSpPr>
        <p:grpSpPr>
          <a:xfrm rot="10800000">
            <a:off x="-1390538" y="2474322"/>
            <a:ext cx="1887094" cy="804244"/>
            <a:chOff x="-2718975" y="792300"/>
            <a:chExt cx="2005200" cy="854579"/>
          </a:xfrm>
        </p:grpSpPr>
        <p:sp>
          <p:nvSpPr>
            <p:cNvPr id="3195" name="Google Shape;3195;p22"/>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6" name="Google Shape;3196;p22"/>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7" name="Google Shape;3197;p22"/>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8" name="Google Shape;3198;p22"/>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9" name="Google Shape;3199;p22"/>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0" name="Google Shape;3200;p22"/>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1" name="Google Shape;3201;p22"/>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2" name="Google Shape;3202;p22"/>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3" name="Google Shape;3203;p22"/>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4" name="Google Shape;3204;p22"/>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5" name="Google Shape;3205;p22"/>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6" name="Google Shape;3206;p22"/>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7" name="Google Shape;3207;p22"/>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8" name="Google Shape;3208;p22"/>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9" name="Google Shape;3209;p22"/>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0" name="Google Shape;3210;p22"/>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1" name="Google Shape;3211;p22"/>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2" name="Google Shape;3212;p22"/>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3" name="Google Shape;3213;p22"/>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4" name="Google Shape;3214;p22"/>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5" name="Google Shape;3215;p22"/>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6" name="Google Shape;3216;p22"/>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7" name="Google Shape;3217;p22"/>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8" name="Google Shape;3218;p22"/>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9" name="Google Shape;3219;p22"/>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0" name="Google Shape;3220;p22"/>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1" name="Google Shape;3221;p22"/>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2" name="Google Shape;3222;p22"/>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3" name="Google Shape;3223;p22"/>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4" name="Google Shape;3224;p22"/>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5" name="Google Shape;3225;p22"/>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6" name="Google Shape;3226;p22"/>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7" name="Google Shape;3227;p22"/>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8" name="Google Shape;3228;p22"/>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9" name="Google Shape;3229;p22"/>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0" name="Google Shape;3230;p22"/>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1" name="Google Shape;3231;p22"/>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2" name="Google Shape;3232;p22"/>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3" name="Google Shape;3233;p22"/>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4" name="Google Shape;3234;p22"/>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5" name="Google Shape;3235;p22"/>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6" name="Google Shape;3236;p22"/>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7" name="Google Shape;3237;p22"/>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8" name="Google Shape;3238;p22"/>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9" name="Google Shape;3239;p22"/>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0" name="Google Shape;3240;p22"/>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1" name="Google Shape;3241;p22"/>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2" name="Google Shape;3242;p22"/>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3" name="Google Shape;3243;p22"/>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4" name="Google Shape;3244;p22"/>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5" name="Google Shape;3245;p22"/>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6" name="Google Shape;3246;p22"/>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7" name="Google Shape;3247;p22"/>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8" name="Google Shape;3248;p22"/>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9" name="Google Shape;3249;p22"/>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0" name="Google Shape;3250;p22"/>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1" name="Google Shape;3251;p22"/>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2" name="Google Shape;3252;p22"/>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3" name="Google Shape;3253;p22"/>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4" name="Google Shape;3254;p22"/>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5" name="Google Shape;3255;p22"/>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6" name="Google Shape;3256;p22"/>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7" name="Google Shape;3257;p22"/>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8" name="Google Shape;3258;p22"/>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9" name="Google Shape;3259;p22"/>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0" name="Google Shape;3260;p22"/>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1" name="Google Shape;3261;p22"/>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2" name="Google Shape;3262;p22"/>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3" name="Google Shape;3263;p22"/>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4" name="Google Shape;3264;p22"/>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5" name="Google Shape;3265;p22"/>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6" name="Google Shape;3266;p22"/>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7" name="Google Shape;3267;p22"/>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8" name="Google Shape;3268;p22"/>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9" name="Google Shape;3269;p22"/>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0" name="Google Shape;3270;p22"/>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1" name="Google Shape;3271;p22"/>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2" name="Google Shape;3272;p22"/>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3" name="Google Shape;3273;p22"/>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4" name="Google Shape;3274;p22"/>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5" name="Google Shape;3275;p22"/>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6" name="Google Shape;3276;p22"/>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7" name="Google Shape;3277;p22"/>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8" name="Google Shape;3278;p22"/>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279" name="Google Shape;3279;p22"/>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
        <p:nvSpPr>
          <p:cNvPr id="3280" name="Google Shape;3280;p22"/>
          <p:cNvSpPr txBox="1"/>
          <p:nvPr>
            <p:ph type="ctrTitle"/>
          </p:nvPr>
        </p:nvSpPr>
        <p:spPr>
          <a:xfrm>
            <a:off x="828550" y="527175"/>
            <a:ext cx="7477800" cy="492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b="1" sz="2500">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grpSp>
        <p:nvGrpSpPr>
          <p:cNvPr id="3281" name="Google Shape;3281;p22"/>
          <p:cNvGrpSpPr/>
          <p:nvPr/>
        </p:nvGrpSpPr>
        <p:grpSpPr>
          <a:xfrm rot="10800000">
            <a:off x="8620787" y="2474322"/>
            <a:ext cx="1887094" cy="804244"/>
            <a:chOff x="-2718975" y="792300"/>
            <a:chExt cx="2005200" cy="854579"/>
          </a:xfrm>
        </p:grpSpPr>
        <p:sp>
          <p:nvSpPr>
            <p:cNvPr id="3282" name="Google Shape;3282;p22"/>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3" name="Google Shape;3283;p22"/>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4" name="Google Shape;3284;p22"/>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5" name="Google Shape;3285;p22"/>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6" name="Google Shape;3286;p22"/>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7" name="Google Shape;3287;p22"/>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8" name="Google Shape;3288;p22"/>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9" name="Google Shape;3289;p22"/>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0" name="Google Shape;3290;p22"/>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1" name="Google Shape;3291;p22"/>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2" name="Google Shape;3292;p22"/>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3" name="Google Shape;3293;p22"/>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4" name="Google Shape;3294;p22"/>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5" name="Google Shape;3295;p22"/>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6" name="Google Shape;3296;p22"/>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7" name="Google Shape;3297;p22"/>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8" name="Google Shape;3298;p22"/>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9" name="Google Shape;3299;p22"/>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0" name="Google Shape;3300;p22"/>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1" name="Google Shape;3301;p22"/>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2" name="Google Shape;3302;p22"/>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3" name="Google Shape;3303;p22"/>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4" name="Google Shape;3304;p22"/>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5" name="Google Shape;3305;p22"/>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6" name="Google Shape;3306;p22"/>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7" name="Google Shape;3307;p22"/>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8" name="Google Shape;3308;p22"/>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9" name="Google Shape;3309;p22"/>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0" name="Google Shape;3310;p22"/>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1" name="Google Shape;3311;p22"/>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2" name="Google Shape;3312;p22"/>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3" name="Google Shape;3313;p22"/>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4" name="Google Shape;3314;p22"/>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5" name="Google Shape;3315;p22"/>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6" name="Google Shape;3316;p22"/>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7" name="Google Shape;3317;p22"/>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8" name="Google Shape;3318;p22"/>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9" name="Google Shape;3319;p22"/>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0" name="Google Shape;3320;p22"/>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1" name="Google Shape;3321;p22"/>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2" name="Google Shape;3322;p22"/>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3" name="Google Shape;3323;p22"/>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4" name="Google Shape;3324;p22"/>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5" name="Google Shape;3325;p22"/>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6" name="Google Shape;3326;p22"/>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7" name="Google Shape;3327;p22"/>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8" name="Google Shape;3328;p22"/>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9" name="Google Shape;3329;p22"/>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0" name="Google Shape;3330;p22"/>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1" name="Google Shape;3331;p22"/>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2" name="Google Shape;3332;p22"/>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3" name="Google Shape;3333;p22"/>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4" name="Google Shape;3334;p22"/>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5" name="Google Shape;3335;p22"/>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6" name="Google Shape;3336;p22"/>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7" name="Google Shape;3337;p22"/>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8" name="Google Shape;3338;p22"/>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9" name="Google Shape;3339;p22"/>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0" name="Google Shape;3340;p22"/>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1" name="Google Shape;3341;p22"/>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2" name="Google Shape;3342;p22"/>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3" name="Google Shape;3343;p22"/>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4" name="Google Shape;3344;p22"/>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5" name="Google Shape;3345;p22"/>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6" name="Google Shape;3346;p22"/>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7" name="Google Shape;3347;p22"/>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8" name="Google Shape;3348;p22"/>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9" name="Google Shape;3349;p22"/>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0" name="Google Shape;3350;p22"/>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1" name="Google Shape;3351;p22"/>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2" name="Google Shape;3352;p22"/>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3" name="Google Shape;3353;p22"/>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4" name="Google Shape;3354;p22"/>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5" name="Google Shape;3355;p22"/>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6" name="Google Shape;3356;p22"/>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7" name="Google Shape;3357;p22"/>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8" name="Google Shape;3358;p22"/>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9" name="Google Shape;3359;p22"/>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0" name="Google Shape;3360;p22"/>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1" name="Google Shape;3361;p22"/>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2" name="Google Shape;3362;p22"/>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3" name="Google Shape;3363;p22"/>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4" name="Google Shape;3364;p22"/>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5" name="Google Shape;3365;p22"/>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
    <p:spTree>
      <p:nvGrpSpPr>
        <p:cNvPr id="3366" name="Shape 3366"/>
        <p:cNvGrpSpPr/>
        <p:nvPr/>
      </p:nvGrpSpPr>
      <p:grpSpPr>
        <a:xfrm>
          <a:off x="0" y="0"/>
          <a:ext cx="0" cy="0"/>
          <a:chOff x="0" y="0"/>
          <a:chExt cx="0" cy="0"/>
        </a:xfrm>
      </p:grpSpPr>
      <p:sp>
        <p:nvSpPr>
          <p:cNvPr id="3367" name="Google Shape;3367;p23"/>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368" name="Google Shape;3368;p23"/>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3369" name="Google Shape;3369;p23"/>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3370" name="Google Shape;3370;p23"/>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3371" name="Google Shape;3371;p23"/>
          <p:cNvCxnSpPr/>
          <p:nvPr/>
        </p:nvCxnSpPr>
        <p:spPr>
          <a:xfrm>
            <a:off x="605200" y="1026875"/>
            <a:ext cx="7933200" cy="0"/>
          </a:xfrm>
          <a:prstGeom prst="straightConnector1">
            <a:avLst/>
          </a:prstGeom>
          <a:noFill/>
          <a:ln cap="flat" cmpd="sng" w="9525">
            <a:solidFill>
              <a:srgbClr val="DAC6FF"/>
            </a:solidFill>
            <a:prstDash val="solid"/>
            <a:round/>
            <a:headEnd len="med" w="med" type="none"/>
            <a:tailEnd len="med" w="med" type="none"/>
          </a:ln>
        </p:spPr>
      </p:cxnSp>
      <p:cxnSp>
        <p:nvCxnSpPr>
          <p:cNvPr id="3372" name="Google Shape;3372;p23"/>
          <p:cNvCxnSpPr/>
          <p:nvPr/>
        </p:nvCxnSpPr>
        <p:spPr>
          <a:xfrm>
            <a:off x="4818575" y="529850"/>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3373" name="Google Shape;3373;p23"/>
          <p:cNvCxnSpPr/>
          <p:nvPr/>
        </p:nvCxnSpPr>
        <p:spPr>
          <a:xfrm>
            <a:off x="4291000" y="529850"/>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3374" name="Google Shape;3374;p23"/>
          <p:cNvCxnSpPr/>
          <p:nvPr/>
        </p:nvCxnSpPr>
        <p:spPr>
          <a:xfrm>
            <a:off x="1132775" y="529850"/>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3375" name="Google Shape;3375;p23"/>
          <p:cNvCxnSpPr/>
          <p:nvPr/>
        </p:nvCxnSpPr>
        <p:spPr>
          <a:xfrm>
            <a:off x="-297750"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3376" name="Google Shape;3376;p23"/>
          <p:cNvCxnSpPr/>
          <p:nvPr/>
        </p:nvCxnSpPr>
        <p:spPr>
          <a:xfrm>
            <a:off x="605200" y="4156575"/>
            <a:ext cx="7933200" cy="0"/>
          </a:xfrm>
          <a:prstGeom prst="straightConnector1">
            <a:avLst/>
          </a:prstGeom>
          <a:noFill/>
          <a:ln cap="flat" cmpd="sng" w="9525">
            <a:solidFill>
              <a:srgbClr val="DAC6FF"/>
            </a:solidFill>
            <a:prstDash val="solid"/>
            <a:round/>
            <a:headEnd len="med" w="med" type="none"/>
            <a:tailEnd len="med" w="med" type="none"/>
          </a:ln>
        </p:spPr>
      </p:cxnSp>
      <p:sp>
        <p:nvSpPr>
          <p:cNvPr id="3377" name="Google Shape;3377;p23"/>
          <p:cNvSpPr txBox="1"/>
          <p:nvPr>
            <p:ph idx="1" type="subTitle"/>
          </p:nvPr>
        </p:nvSpPr>
        <p:spPr>
          <a:xfrm>
            <a:off x="4811400" y="1858475"/>
            <a:ext cx="3504000" cy="5451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b="1" sz="28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378" name="Google Shape;3378;p23"/>
          <p:cNvSpPr txBox="1"/>
          <p:nvPr>
            <p:ph idx="2" type="subTitle"/>
          </p:nvPr>
        </p:nvSpPr>
        <p:spPr>
          <a:xfrm>
            <a:off x="4811400" y="2315100"/>
            <a:ext cx="3504000" cy="969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3379" name="Google Shape;3379;p23"/>
          <p:cNvCxnSpPr/>
          <p:nvPr/>
        </p:nvCxnSpPr>
        <p:spPr>
          <a:xfrm>
            <a:off x="7967550" y="529850"/>
            <a:ext cx="0" cy="410310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3">
    <p:spTree>
      <p:nvGrpSpPr>
        <p:cNvPr id="3380" name="Shape 3380"/>
        <p:cNvGrpSpPr/>
        <p:nvPr/>
      </p:nvGrpSpPr>
      <p:grpSpPr>
        <a:xfrm>
          <a:off x="0" y="0"/>
          <a:ext cx="0" cy="0"/>
          <a:chOff x="0" y="0"/>
          <a:chExt cx="0" cy="0"/>
        </a:xfrm>
      </p:grpSpPr>
      <p:sp>
        <p:nvSpPr>
          <p:cNvPr id="3381" name="Google Shape;3381;p24"/>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382" name="Google Shape;3382;p24"/>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3383" name="Google Shape;3383;p24"/>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3384" name="Google Shape;3384;p24"/>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3385" name="Google Shape;3385;p24"/>
          <p:cNvCxnSpPr/>
          <p:nvPr/>
        </p:nvCxnSpPr>
        <p:spPr>
          <a:xfrm>
            <a:off x="4818575" y="529850"/>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3386" name="Google Shape;3386;p24"/>
          <p:cNvCxnSpPr/>
          <p:nvPr/>
        </p:nvCxnSpPr>
        <p:spPr>
          <a:xfrm>
            <a:off x="4291000" y="529850"/>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3387" name="Google Shape;3387;p24"/>
          <p:cNvCxnSpPr/>
          <p:nvPr/>
        </p:nvCxnSpPr>
        <p:spPr>
          <a:xfrm>
            <a:off x="1132775" y="529850"/>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3388" name="Google Shape;3388;p24"/>
          <p:cNvCxnSpPr/>
          <p:nvPr/>
        </p:nvCxnSpPr>
        <p:spPr>
          <a:xfrm>
            <a:off x="-297750"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3389" name="Google Shape;3389;p24"/>
          <p:cNvCxnSpPr/>
          <p:nvPr/>
        </p:nvCxnSpPr>
        <p:spPr>
          <a:xfrm>
            <a:off x="605200" y="4156575"/>
            <a:ext cx="7933200" cy="0"/>
          </a:xfrm>
          <a:prstGeom prst="straightConnector1">
            <a:avLst/>
          </a:prstGeom>
          <a:noFill/>
          <a:ln cap="flat" cmpd="sng" w="9525">
            <a:solidFill>
              <a:srgbClr val="DAC6FF"/>
            </a:solidFill>
            <a:prstDash val="solid"/>
            <a:round/>
            <a:headEnd len="med" w="med" type="none"/>
            <a:tailEnd len="med" w="med" type="none"/>
          </a:ln>
        </p:spPr>
      </p:cxnSp>
      <p:sp>
        <p:nvSpPr>
          <p:cNvPr id="3390" name="Google Shape;3390;p24"/>
          <p:cNvSpPr txBox="1"/>
          <p:nvPr>
            <p:ph idx="1" type="subTitle"/>
          </p:nvPr>
        </p:nvSpPr>
        <p:spPr>
          <a:xfrm>
            <a:off x="843650" y="1858475"/>
            <a:ext cx="3443400" cy="5451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800"/>
              <a:buNone/>
              <a:defRPr b="1" sz="28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391" name="Google Shape;3391;p24"/>
          <p:cNvSpPr txBox="1"/>
          <p:nvPr>
            <p:ph idx="2" type="subTitle"/>
          </p:nvPr>
        </p:nvSpPr>
        <p:spPr>
          <a:xfrm>
            <a:off x="843650" y="2315113"/>
            <a:ext cx="3443400" cy="9699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3392" name="Google Shape;3392;p24"/>
          <p:cNvCxnSpPr/>
          <p:nvPr/>
        </p:nvCxnSpPr>
        <p:spPr>
          <a:xfrm>
            <a:off x="7967550" y="529850"/>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3393" name="Google Shape;3393;p24"/>
          <p:cNvCxnSpPr/>
          <p:nvPr/>
        </p:nvCxnSpPr>
        <p:spPr>
          <a:xfrm>
            <a:off x="605200" y="1026875"/>
            <a:ext cx="79332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15">
    <p:spTree>
      <p:nvGrpSpPr>
        <p:cNvPr id="3394" name="Shape 3394"/>
        <p:cNvGrpSpPr/>
        <p:nvPr/>
      </p:nvGrpSpPr>
      <p:grpSpPr>
        <a:xfrm>
          <a:off x="0" y="0"/>
          <a:ext cx="0" cy="0"/>
          <a:chOff x="0" y="0"/>
          <a:chExt cx="0" cy="0"/>
        </a:xfrm>
      </p:grpSpPr>
      <p:sp>
        <p:nvSpPr>
          <p:cNvPr id="3395" name="Google Shape;3395;p25"/>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96" name="Google Shape;3396;p25"/>
          <p:cNvGrpSpPr/>
          <p:nvPr/>
        </p:nvGrpSpPr>
        <p:grpSpPr>
          <a:xfrm flipH="1" rot="-5400000">
            <a:off x="-1027289" y="1210250"/>
            <a:ext cx="2005200" cy="854579"/>
            <a:chOff x="-2718975" y="792300"/>
            <a:chExt cx="2005200" cy="854579"/>
          </a:xfrm>
        </p:grpSpPr>
        <p:sp>
          <p:nvSpPr>
            <p:cNvPr id="3397" name="Google Shape;3397;p25"/>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8" name="Google Shape;3398;p25"/>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9" name="Google Shape;3399;p25"/>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0" name="Google Shape;3400;p25"/>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1" name="Google Shape;3401;p25"/>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2" name="Google Shape;3402;p25"/>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3" name="Google Shape;3403;p25"/>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4" name="Google Shape;3404;p25"/>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5" name="Google Shape;3405;p25"/>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6" name="Google Shape;3406;p25"/>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7" name="Google Shape;3407;p25"/>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8" name="Google Shape;3408;p25"/>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9" name="Google Shape;3409;p25"/>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0" name="Google Shape;3410;p25"/>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1" name="Google Shape;3411;p25"/>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2" name="Google Shape;3412;p25"/>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3" name="Google Shape;3413;p25"/>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4" name="Google Shape;3414;p25"/>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5" name="Google Shape;3415;p25"/>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6" name="Google Shape;3416;p25"/>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7" name="Google Shape;3417;p25"/>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8" name="Google Shape;3418;p25"/>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9" name="Google Shape;3419;p25"/>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0" name="Google Shape;3420;p25"/>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1" name="Google Shape;3421;p25"/>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2" name="Google Shape;3422;p25"/>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3" name="Google Shape;3423;p25"/>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4" name="Google Shape;3424;p25"/>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5" name="Google Shape;3425;p25"/>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6" name="Google Shape;3426;p25"/>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7" name="Google Shape;3427;p25"/>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8" name="Google Shape;3428;p25"/>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9" name="Google Shape;3429;p25"/>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0" name="Google Shape;3430;p25"/>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1" name="Google Shape;3431;p25"/>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2" name="Google Shape;3432;p25"/>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3" name="Google Shape;3433;p25"/>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4" name="Google Shape;3434;p25"/>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5" name="Google Shape;3435;p25"/>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6" name="Google Shape;3436;p25"/>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7" name="Google Shape;3437;p25"/>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8" name="Google Shape;3438;p25"/>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9" name="Google Shape;3439;p25"/>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0" name="Google Shape;3440;p25"/>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1" name="Google Shape;3441;p25"/>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2" name="Google Shape;3442;p25"/>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3" name="Google Shape;3443;p25"/>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4" name="Google Shape;3444;p25"/>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5" name="Google Shape;3445;p25"/>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6" name="Google Shape;3446;p25"/>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7" name="Google Shape;3447;p25"/>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8" name="Google Shape;3448;p25"/>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9" name="Google Shape;3449;p25"/>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0" name="Google Shape;3450;p25"/>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1" name="Google Shape;3451;p25"/>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2" name="Google Shape;3452;p25"/>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3" name="Google Shape;3453;p25"/>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4" name="Google Shape;3454;p25"/>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5" name="Google Shape;3455;p25"/>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6" name="Google Shape;3456;p25"/>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7" name="Google Shape;3457;p25"/>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8" name="Google Shape;3458;p25"/>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9" name="Google Shape;3459;p25"/>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0" name="Google Shape;3460;p25"/>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1" name="Google Shape;3461;p25"/>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2" name="Google Shape;3462;p25"/>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3" name="Google Shape;3463;p25"/>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4" name="Google Shape;3464;p25"/>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5" name="Google Shape;3465;p25"/>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6" name="Google Shape;3466;p25"/>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7" name="Google Shape;3467;p25"/>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8" name="Google Shape;3468;p25"/>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9" name="Google Shape;3469;p25"/>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0" name="Google Shape;3470;p25"/>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1" name="Google Shape;3471;p25"/>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2" name="Google Shape;3472;p25"/>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3" name="Google Shape;3473;p25"/>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4" name="Google Shape;3474;p25"/>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5" name="Google Shape;3475;p25"/>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6" name="Google Shape;3476;p25"/>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7" name="Google Shape;3477;p25"/>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8" name="Google Shape;3478;p25"/>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9" name="Google Shape;3479;p25"/>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0" name="Google Shape;3480;p25"/>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81" name="Google Shape;3481;p25"/>
          <p:cNvGrpSpPr/>
          <p:nvPr/>
        </p:nvGrpSpPr>
        <p:grpSpPr>
          <a:xfrm flipH="1">
            <a:off x="8669836" y="3673175"/>
            <a:ext cx="2005200" cy="854579"/>
            <a:chOff x="-2718975" y="792300"/>
            <a:chExt cx="2005200" cy="854579"/>
          </a:xfrm>
        </p:grpSpPr>
        <p:sp>
          <p:nvSpPr>
            <p:cNvPr id="3482" name="Google Shape;3482;p25"/>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3" name="Google Shape;3483;p25"/>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4" name="Google Shape;3484;p25"/>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5" name="Google Shape;3485;p25"/>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6" name="Google Shape;3486;p25"/>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7" name="Google Shape;3487;p25"/>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8" name="Google Shape;3488;p25"/>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9" name="Google Shape;3489;p25"/>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0" name="Google Shape;3490;p25"/>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1" name="Google Shape;3491;p25"/>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2" name="Google Shape;3492;p25"/>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3" name="Google Shape;3493;p25"/>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4" name="Google Shape;3494;p25"/>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5" name="Google Shape;3495;p25"/>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6" name="Google Shape;3496;p25"/>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7" name="Google Shape;3497;p25"/>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8" name="Google Shape;3498;p25"/>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9" name="Google Shape;3499;p25"/>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0" name="Google Shape;3500;p25"/>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1" name="Google Shape;3501;p25"/>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2" name="Google Shape;3502;p25"/>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3" name="Google Shape;3503;p25"/>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4" name="Google Shape;3504;p25"/>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5" name="Google Shape;3505;p25"/>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6" name="Google Shape;3506;p25"/>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7" name="Google Shape;3507;p25"/>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8" name="Google Shape;3508;p25"/>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9" name="Google Shape;3509;p25"/>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0" name="Google Shape;3510;p25"/>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1" name="Google Shape;3511;p25"/>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2" name="Google Shape;3512;p25"/>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3" name="Google Shape;3513;p25"/>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4" name="Google Shape;3514;p25"/>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5" name="Google Shape;3515;p25"/>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6" name="Google Shape;3516;p25"/>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7" name="Google Shape;3517;p25"/>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8" name="Google Shape;3518;p25"/>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9" name="Google Shape;3519;p25"/>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0" name="Google Shape;3520;p25"/>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1" name="Google Shape;3521;p25"/>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2" name="Google Shape;3522;p25"/>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3" name="Google Shape;3523;p25"/>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4" name="Google Shape;3524;p25"/>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5" name="Google Shape;3525;p25"/>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6" name="Google Shape;3526;p25"/>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7" name="Google Shape;3527;p25"/>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8" name="Google Shape;3528;p25"/>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9" name="Google Shape;3529;p25"/>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0" name="Google Shape;3530;p25"/>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1" name="Google Shape;3531;p25"/>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2" name="Google Shape;3532;p25"/>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3" name="Google Shape;3533;p25"/>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4" name="Google Shape;3534;p25"/>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5" name="Google Shape;3535;p25"/>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6" name="Google Shape;3536;p25"/>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7" name="Google Shape;3537;p25"/>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8" name="Google Shape;3538;p25"/>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9" name="Google Shape;3539;p25"/>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0" name="Google Shape;3540;p25"/>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1" name="Google Shape;3541;p25"/>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2" name="Google Shape;3542;p25"/>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3" name="Google Shape;3543;p25"/>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4" name="Google Shape;3544;p25"/>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5" name="Google Shape;3545;p25"/>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6" name="Google Shape;3546;p25"/>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7" name="Google Shape;3547;p25"/>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8" name="Google Shape;3548;p25"/>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9" name="Google Shape;3549;p25"/>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0" name="Google Shape;3550;p25"/>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1" name="Google Shape;3551;p25"/>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2" name="Google Shape;3552;p25"/>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3" name="Google Shape;3553;p25"/>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4" name="Google Shape;3554;p25"/>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5" name="Google Shape;3555;p25"/>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6" name="Google Shape;3556;p25"/>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7" name="Google Shape;3557;p25"/>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8" name="Google Shape;3558;p25"/>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9" name="Google Shape;3559;p25"/>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0" name="Google Shape;3560;p25"/>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1" name="Google Shape;3561;p25"/>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2" name="Google Shape;3562;p25"/>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3" name="Google Shape;3563;p25"/>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4" name="Google Shape;3564;p25"/>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5" name="Google Shape;3565;p25"/>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66" name="Google Shape;3566;p25"/>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b="1" sz="2500">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cxnSp>
        <p:nvCxnSpPr>
          <p:cNvPr id="3567" name="Google Shape;3567;p25"/>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3568" name="Google Shape;3568;p25"/>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3569" name="Google Shape;3569;p25"/>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3570" name="Google Shape;3570;p25"/>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
        <p:nvSpPr>
          <p:cNvPr id="3571" name="Google Shape;3571;p25"/>
          <p:cNvSpPr txBox="1"/>
          <p:nvPr>
            <p:ph idx="1" type="subTitle"/>
          </p:nvPr>
        </p:nvSpPr>
        <p:spPr>
          <a:xfrm>
            <a:off x="2005000" y="1341100"/>
            <a:ext cx="5098800" cy="1742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800"/>
              <a:buChar char="●"/>
              <a:defRPr sz="1200">
                <a:latin typeface="Montserrat"/>
                <a:ea typeface="Montserrat"/>
                <a:cs typeface="Montserrat"/>
                <a:sym typeface="Montserrat"/>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6">
    <p:spTree>
      <p:nvGrpSpPr>
        <p:cNvPr id="3572" name="Shape 3572"/>
        <p:cNvGrpSpPr/>
        <p:nvPr/>
      </p:nvGrpSpPr>
      <p:grpSpPr>
        <a:xfrm>
          <a:off x="0" y="0"/>
          <a:ext cx="0" cy="0"/>
          <a:chOff x="0" y="0"/>
          <a:chExt cx="0" cy="0"/>
        </a:xfrm>
      </p:grpSpPr>
      <p:sp>
        <p:nvSpPr>
          <p:cNvPr id="3573" name="Google Shape;3573;p26"/>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574" name="Google Shape;3574;p26"/>
          <p:cNvCxnSpPr/>
          <p:nvPr/>
        </p:nvCxnSpPr>
        <p:spPr>
          <a:xfrm>
            <a:off x="605200" y="526630"/>
            <a:ext cx="0" cy="4045200"/>
          </a:xfrm>
          <a:prstGeom prst="straightConnector1">
            <a:avLst/>
          </a:prstGeom>
          <a:noFill/>
          <a:ln cap="flat" cmpd="sng" w="9525">
            <a:solidFill>
              <a:srgbClr val="DAC6FF"/>
            </a:solidFill>
            <a:prstDash val="solid"/>
            <a:round/>
            <a:headEnd len="med" w="med" type="none"/>
            <a:tailEnd len="med" w="med" type="none"/>
          </a:ln>
        </p:spPr>
      </p:cxnSp>
      <p:cxnSp>
        <p:nvCxnSpPr>
          <p:cNvPr id="3575" name="Google Shape;3575;p26"/>
          <p:cNvCxnSpPr/>
          <p:nvPr/>
        </p:nvCxnSpPr>
        <p:spPr>
          <a:xfrm>
            <a:off x="8538800" y="525100"/>
            <a:ext cx="0" cy="4046700"/>
          </a:xfrm>
          <a:prstGeom prst="straightConnector1">
            <a:avLst/>
          </a:prstGeom>
          <a:noFill/>
          <a:ln cap="flat" cmpd="sng" w="9525">
            <a:solidFill>
              <a:srgbClr val="DAC6FF"/>
            </a:solidFill>
            <a:prstDash val="solid"/>
            <a:round/>
            <a:headEnd len="med" w="med" type="none"/>
            <a:tailEnd len="med" w="med" type="none"/>
          </a:ln>
        </p:spPr>
      </p:cxnSp>
      <p:cxnSp>
        <p:nvCxnSpPr>
          <p:cNvPr id="3576" name="Google Shape;3576;p26"/>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3577" name="Google Shape;3577;p26"/>
          <p:cNvCxnSpPr/>
          <p:nvPr/>
        </p:nvCxnSpPr>
        <p:spPr>
          <a:xfrm>
            <a:off x="4513750" y="1024900"/>
            <a:ext cx="0" cy="3609900"/>
          </a:xfrm>
          <a:prstGeom prst="straightConnector1">
            <a:avLst/>
          </a:prstGeom>
          <a:noFill/>
          <a:ln cap="flat" cmpd="sng" w="9525">
            <a:solidFill>
              <a:srgbClr val="DAC6FF"/>
            </a:solidFill>
            <a:prstDash val="solid"/>
            <a:round/>
            <a:headEnd len="med" w="med" type="none"/>
            <a:tailEnd len="med" w="med" type="none"/>
          </a:ln>
        </p:spPr>
      </p:cxnSp>
      <p:cxnSp>
        <p:nvCxnSpPr>
          <p:cNvPr id="3578" name="Google Shape;3578;p26"/>
          <p:cNvCxnSpPr/>
          <p:nvPr/>
        </p:nvCxnSpPr>
        <p:spPr>
          <a:xfrm>
            <a:off x="4635300" y="1024900"/>
            <a:ext cx="0" cy="3609900"/>
          </a:xfrm>
          <a:prstGeom prst="straightConnector1">
            <a:avLst/>
          </a:prstGeom>
          <a:noFill/>
          <a:ln cap="flat" cmpd="sng" w="9525">
            <a:solidFill>
              <a:srgbClr val="DAC6FF"/>
            </a:solidFill>
            <a:prstDash val="solid"/>
            <a:round/>
            <a:headEnd len="med" w="med" type="none"/>
            <a:tailEnd len="med" w="med" type="none"/>
          </a:ln>
        </p:spPr>
      </p:cxnSp>
      <p:cxnSp>
        <p:nvCxnSpPr>
          <p:cNvPr id="3579" name="Google Shape;3579;p26"/>
          <p:cNvCxnSpPr/>
          <p:nvPr/>
        </p:nvCxnSpPr>
        <p:spPr>
          <a:xfrm>
            <a:off x="-281225" y="1024900"/>
            <a:ext cx="9739500" cy="0"/>
          </a:xfrm>
          <a:prstGeom prst="straightConnector1">
            <a:avLst/>
          </a:prstGeom>
          <a:noFill/>
          <a:ln cap="flat" cmpd="sng" w="19050">
            <a:solidFill>
              <a:srgbClr val="DAC6FF"/>
            </a:solidFill>
            <a:prstDash val="solid"/>
            <a:round/>
            <a:headEnd len="med" w="med" type="none"/>
            <a:tailEnd len="med" w="med" type="none"/>
          </a:ln>
        </p:spPr>
      </p:cxnSp>
      <p:grpSp>
        <p:nvGrpSpPr>
          <p:cNvPr id="3580" name="Google Shape;3580;p26"/>
          <p:cNvGrpSpPr/>
          <p:nvPr/>
        </p:nvGrpSpPr>
        <p:grpSpPr>
          <a:xfrm>
            <a:off x="-1516512" y="597600"/>
            <a:ext cx="2005200" cy="854579"/>
            <a:chOff x="-2718975" y="792300"/>
            <a:chExt cx="2005200" cy="854579"/>
          </a:xfrm>
        </p:grpSpPr>
        <p:sp>
          <p:nvSpPr>
            <p:cNvPr id="3581" name="Google Shape;3581;p26"/>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2" name="Google Shape;3582;p26"/>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3" name="Google Shape;3583;p26"/>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4" name="Google Shape;3584;p26"/>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5" name="Google Shape;3585;p26"/>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6" name="Google Shape;3586;p26"/>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7" name="Google Shape;3587;p26"/>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8" name="Google Shape;3588;p26"/>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9" name="Google Shape;3589;p26"/>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0" name="Google Shape;3590;p26"/>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1" name="Google Shape;3591;p26"/>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2" name="Google Shape;3592;p26"/>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3" name="Google Shape;3593;p26"/>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4" name="Google Shape;3594;p26"/>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5" name="Google Shape;3595;p26"/>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6" name="Google Shape;3596;p26"/>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7" name="Google Shape;3597;p26"/>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8" name="Google Shape;3598;p26"/>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9" name="Google Shape;3599;p26"/>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0" name="Google Shape;3600;p26"/>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1" name="Google Shape;3601;p26"/>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2" name="Google Shape;3602;p26"/>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3" name="Google Shape;3603;p26"/>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4" name="Google Shape;3604;p26"/>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5" name="Google Shape;3605;p26"/>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6" name="Google Shape;3606;p26"/>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7" name="Google Shape;3607;p26"/>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8" name="Google Shape;3608;p26"/>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9" name="Google Shape;3609;p26"/>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0" name="Google Shape;3610;p26"/>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1" name="Google Shape;3611;p26"/>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2" name="Google Shape;3612;p26"/>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3" name="Google Shape;3613;p26"/>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4" name="Google Shape;3614;p26"/>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5" name="Google Shape;3615;p26"/>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6" name="Google Shape;3616;p26"/>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7" name="Google Shape;3617;p26"/>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8" name="Google Shape;3618;p26"/>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9" name="Google Shape;3619;p26"/>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0" name="Google Shape;3620;p26"/>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1" name="Google Shape;3621;p26"/>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2" name="Google Shape;3622;p26"/>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3" name="Google Shape;3623;p26"/>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4" name="Google Shape;3624;p26"/>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5" name="Google Shape;3625;p26"/>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6" name="Google Shape;3626;p26"/>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7" name="Google Shape;3627;p26"/>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8" name="Google Shape;3628;p26"/>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9" name="Google Shape;3629;p26"/>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0" name="Google Shape;3630;p26"/>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1" name="Google Shape;3631;p26"/>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2" name="Google Shape;3632;p26"/>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3" name="Google Shape;3633;p26"/>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4" name="Google Shape;3634;p26"/>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5" name="Google Shape;3635;p26"/>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6" name="Google Shape;3636;p26"/>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7" name="Google Shape;3637;p26"/>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8" name="Google Shape;3638;p26"/>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9" name="Google Shape;3639;p26"/>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0" name="Google Shape;3640;p26"/>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1" name="Google Shape;3641;p26"/>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2" name="Google Shape;3642;p26"/>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3" name="Google Shape;3643;p26"/>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4" name="Google Shape;3644;p26"/>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5" name="Google Shape;3645;p26"/>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6" name="Google Shape;3646;p26"/>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7" name="Google Shape;3647;p26"/>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8" name="Google Shape;3648;p26"/>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9" name="Google Shape;3649;p26"/>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0" name="Google Shape;3650;p26"/>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1" name="Google Shape;3651;p26"/>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2" name="Google Shape;3652;p26"/>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3" name="Google Shape;3653;p26"/>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4" name="Google Shape;3654;p26"/>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5" name="Google Shape;3655;p26"/>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6" name="Google Shape;3656;p26"/>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7" name="Google Shape;3657;p26"/>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8" name="Google Shape;3658;p26"/>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9" name="Google Shape;3659;p26"/>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0" name="Google Shape;3660;p26"/>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1" name="Google Shape;3661;p26"/>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2" name="Google Shape;3662;p26"/>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3" name="Google Shape;3663;p26"/>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4" name="Google Shape;3664;p26"/>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65" name="Google Shape;3665;p26"/>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b="1" sz="2500">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666" name="Google Shape;3666;p26"/>
          <p:cNvSpPr txBox="1"/>
          <p:nvPr>
            <p:ph idx="1" type="subTitle"/>
          </p:nvPr>
        </p:nvSpPr>
        <p:spPr>
          <a:xfrm>
            <a:off x="4647900" y="1012950"/>
            <a:ext cx="3808500" cy="328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800"/>
              <a:buChar char="●"/>
              <a:defRPr sz="1200">
                <a:latin typeface="Montserrat"/>
                <a:ea typeface="Montserrat"/>
                <a:cs typeface="Montserrat"/>
                <a:sym typeface="Montserrat"/>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667" name="Google Shape;3667;p26"/>
          <p:cNvSpPr txBox="1"/>
          <p:nvPr>
            <p:ph idx="2" type="subTitle"/>
          </p:nvPr>
        </p:nvSpPr>
        <p:spPr>
          <a:xfrm>
            <a:off x="837875" y="1050150"/>
            <a:ext cx="3660600" cy="328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1"/>
              </a:buClr>
              <a:buSzPts val="1800"/>
              <a:buChar char="●"/>
              <a:defRPr b="1" sz="2000">
                <a:solidFill>
                  <a:schemeClr val="dk1"/>
                </a:solidFill>
                <a:latin typeface="Montserrat"/>
                <a:ea typeface="Montserrat"/>
                <a:cs typeface="Montserrat"/>
                <a:sym typeface="Montserrat"/>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grpSp>
        <p:nvGrpSpPr>
          <p:cNvPr id="3668" name="Google Shape;3668;p26"/>
          <p:cNvGrpSpPr/>
          <p:nvPr/>
        </p:nvGrpSpPr>
        <p:grpSpPr>
          <a:xfrm>
            <a:off x="8665388" y="3614375"/>
            <a:ext cx="2005200" cy="854579"/>
            <a:chOff x="-2718975" y="792300"/>
            <a:chExt cx="2005200" cy="854579"/>
          </a:xfrm>
        </p:grpSpPr>
        <p:sp>
          <p:nvSpPr>
            <p:cNvPr id="3669" name="Google Shape;3669;p26"/>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0" name="Google Shape;3670;p26"/>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1" name="Google Shape;3671;p26"/>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2" name="Google Shape;3672;p26"/>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3" name="Google Shape;3673;p26"/>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4" name="Google Shape;3674;p26"/>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5" name="Google Shape;3675;p26"/>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6" name="Google Shape;3676;p26"/>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7" name="Google Shape;3677;p26"/>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8" name="Google Shape;3678;p26"/>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9" name="Google Shape;3679;p26"/>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0" name="Google Shape;3680;p26"/>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1" name="Google Shape;3681;p26"/>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2" name="Google Shape;3682;p26"/>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3" name="Google Shape;3683;p26"/>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4" name="Google Shape;3684;p26"/>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5" name="Google Shape;3685;p26"/>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6" name="Google Shape;3686;p26"/>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7" name="Google Shape;3687;p26"/>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8" name="Google Shape;3688;p26"/>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9" name="Google Shape;3689;p26"/>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0" name="Google Shape;3690;p26"/>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1" name="Google Shape;3691;p26"/>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2" name="Google Shape;3692;p26"/>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3" name="Google Shape;3693;p26"/>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4" name="Google Shape;3694;p26"/>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5" name="Google Shape;3695;p26"/>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6" name="Google Shape;3696;p26"/>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7" name="Google Shape;3697;p26"/>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8" name="Google Shape;3698;p26"/>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9" name="Google Shape;3699;p26"/>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0" name="Google Shape;3700;p26"/>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1" name="Google Shape;3701;p26"/>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2" name="Google Shape;3702;p26"/>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3" name="Google Shape;3703;p26"/>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4" name="Google Shape;3704;p26"/>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5" name="Google Shape;3705;p26"/>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6" name="Google Shape;3706;p26"/>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7" name="Google Shape;3707;p26"/>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8" name="Google Shape;3708;p26"/>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9" name="Google Shape;3709;p26"/>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0" name="Google Shape;3710;p26"/>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1" name="Google Shape;3711;p26"/>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2" name="Google Shape;3712;p26"/>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3" name="Google Shape;3713;p26"/>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4" name="Google Shape;3714;p26"/>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5" name="Google Shape;3715;p26"/>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6" name="Google Shape;3716;p26"/>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7" name="Google Shape;3717;p26"/>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8" name="Google Shape;3718;p26"/>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9" name="Google Shape;3719;p26"/>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0" name="Google Shape;3720;p26"/>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1" name="Google Shape;3721;p26"/>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2" name="Google Shape;3722;p26"/>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3" name="Google Shape;3723;p26"/>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4" name="Google Shape;3724;p26"/>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5" name="Google Shape;3725;p26"/>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6" name="Google Shape;3726;p26"/>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7" name="Google Shape;3727;p26"/>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8" name="Google Shape;3728;p26"/>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9" name="Google Shape;3729;p26"/>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0" name="Google Shape;3730;p26"/>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1" name="Google Shape;3731;p26"/>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2" name="Google Shape;3732;p26"/>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3" name="Google Shape;3733;p26"/>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4" name="Google Shape;3734;p26"/>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5" name="Google Shape;3735;p26"/>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6" name="Google Shape;3736;p26"/>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7" name="Google Shape;3737;p26"/>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8" name="Google Shape;3738;p26"/>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9" name="Google Shape;3739;p26"/>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0" name="Google Shape;3740;p26"/>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1" name="Google Shape;3741;p26"/>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2" name="Google Shape;3742;p26"/>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3" name="Google Shape;3743;p26"/>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4" name="Google Shape;3744;p26"/>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5" name="Google Shape;3745;p26"/>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6" name="Google Shape;3746;p26"/>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7" name="Google Shape;3747;p26"/>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8" name="Google Shape;3748;p26"/>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9" name="Google Shape;3749;p26"/>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0" name="Google Shape;3750;p26"/>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1" name="Google Shape;3751;p26"/>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2" name="Google Shape;3752;p26"/>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753" name="Google Shape;3753;p26"/>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3754" name="Google Shape;3754;p26"/>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3755" name="Google Shape;3755;p26"/>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CUSTOM_11">
    <p:spTree>
      <p:nvGrpSpPr>
        <p:cNvPr id="3756" name="Shape 3756"/>
        <p:cNvGrpSpPr/>
        <p:nvPr/>
      </p:nvGrpSpPr>
      <p:grpSpPr>
        <a:xfrm>
          <a:off x="0" y="0"/>
          <a:ext cx="0" cy="0"/>
          <a:chOff x="0" y="0"/>
          <a:chExt cx="0" cy="0"/>
        </a:xfrm>
      </p:grpSpPr>
      <p:sp>
        <p:nvSpPr>
          <p:cNvPr id="3757" name="Google Shape;3757;p27"/>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8" name="Google Shape;3758;p27"/>
          <p:cNvSpPr txBox="1"/>
          <p:nvPr>
            <p:ph type="ctrTitle"/>
          </p:nvPr>
        </p:nvSpPr>
        <p:spPr>
          <a:xfrm>
            <a:off x="1559350" y="528725"/>
            <a:ext cx="6018000" cy="553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5200"/>
              <a:buNone/>
              <a:defRPr b="1" sz="2500">
                <a:latin typeface="Montserrat"/>
                <a:ea typeface="Montserrat"/>
                <a:cs typeface="Montserrat"/>
                <a:sym typeface="Montserrat"/>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759" name="Google Shape;3759;p27"/>
          <p:cNvSpPr txBox="1"/>
          <p:nvPr>
            <p:ph idx="1" type="subTitle"/>
          </p:nvPr>
        </p:nvSpPr>
        <p:spPr>
          <a:xfrm>
            <a:off x="1200200" y="3272650"/>
            <a:ext cx="2788500" cy="366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760" name="Google Shape;3760;p27"/>
          <p:cNvSpPr txBox="1"/>
          <p:nvPr>
            <p:ph idx="2" type="subTitle"/>
          </p:nvPr>
        </p:nvSpPr>
        <p:spPr>
          <a:xfrm>
            <a:off x="1200200" y="3639454"/>
            <a:ext cx="2788500" cy="60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761" name="Google Shape;3761;p27"/>
          <p:cNvSpPr txBox="1"/>
          <p:nvPr>
            <p:ph idx="3" type="subTitle"/>
          </p:nvPr>
        </p:nvSpPr>
        <p:spPr>
          <a:xfrm>
            <a:off x="5155350" y="3272650"/>
            <a:ext cx="2788500" cy="366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2000">
                <a:solidFill>
                  <a:schemeClr val="dk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762" name="Google Shape;3762;p27"/>
          <p:cNvSpPr txBox="1"/>
          <p:nvPr>
            <p:ph idx="4" type="subTitle"/>
          </p:nvPr>
        </p:nvSpPr>
        <p:spPr>
          <a:xfrm>
            <a:off x="5155350" y="3639525"/>
            <a:ext cx="2788500" cy="60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grpSp>
        <p:nvGrpSpPr>
          <p:cNvPr id="3763" name="Google Shape;3763;p27"/>
          <p:cNvGrpSpPr/>
          <p:nvPr/>
        </p:nvGrpSpPr>
        <p:grpSpPr>
          <a:xfrm rot="5400000">
            <a:off x="-1006875" y="2186763"/>
            <a:ext cx="2005200" cy="854579"/>
            <a:chOff x="-2718975" y="792300"/>
            <a:chExt cx="2005200" cy="854579"/>
          </a:xfrm>
        </p:grpSpPr>
        <p:sp>
          <p:nvSpPr>
            <p:cNvPr id="3764" name="Google Shape;3764;p27"/>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5" name="Google Shape;3765;p27"/>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6" name="Google Shape;3766;p27"/>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7" name="Google Shape;3767;p27"/>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8" name="Google Shape;3768;p27"/>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9" name="Google Shape;3769;p27"/>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0" name="Google Shape;3770;p27"/>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1" name="Google Shape;3771;p27"/>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2" name="Google Shape;3772;p27"/>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3" name="Google Shape;3773;p27"/>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4" name="Google Shape;3774;p27"/>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5" name="Google Shape;3775;p27"/>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6" name="Google Shape;3776;p27"/>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7" name="Google Shape;3777;p27"/>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8" name="Google Shape;3778;p27"/>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9" name="Google Shape;3779;p27"/>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0" name="Google Shape;3780;p27"/>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1" name="Google Shape;3781;p27"/>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2" name="Google Shape;3782;p27"/>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3" name="Google Shape;3783;p27"/>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4" name="Google Shape;3784;p27"/>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5" name="Google Shape;3785;p27"/>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6" name="Google Shape;3786;p27"/>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7" name="Google Shape;3787;p27"/>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8" name="Google Shape;3788;p27"/>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9" name="Google Shape;3789;p27"/>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0" name="Google Shape;3790;p27"/>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1" name="Google Shape;3791;p27"/>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2" name="Google Shape;3792;p27"/>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3" name="Google Shape;3793;p27"/>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4" name="Google Shape;3794;p27"/>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5" name="Google Shape;3795;p27"/>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6" name="Google Shape;3796;p27"/>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7" name="Google Shape;3797;p27"/>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8" name="Google Shape;3798;p27"/>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9" name="Google Shape;3799;p27"/>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0" name="Google Shape;3800;p27"/>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1" name="Google Shape;3801;p27"/>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2" name="Google Shape;3802;p27"/>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3" name="Google Shape;3803;p27"/>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4" name="Google Shape;3804;p27"/>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5" name="Google Shape;3805;p27"/>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6" name="Google Shape;3806;p27"/>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7" name="Google Shape;3807;p27"/>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8" name="Google Shape;3808;p27"/>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9" name="Google Shape;3809;p27"/>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0" name="Google Shape;3810;p27"/>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1" name="Google Shape;3811;p27"/>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2" name="Google Shape;3812;p27"/>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3" name="Google Shape;3813;p27"/>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4" name="Google Shape;3814;p27"/>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5" name="Google Shape;3815;p27"/>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6" name="Google Shape;3816;p27"/>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7" name="Google Shape;3817;p27"/>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8" name="Google Shape;3818;p27"/>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9" name="Google Shape;3819;p27"/>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0" name="Google Shape;3820;p27"/>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1" name="Google Shape;3821;p27"/>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2" name="Google Shape;3822;p27"/>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3" name="Google Shape;3823;p27"/>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4" name="Google Shape;3824;p27"/>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5" name="Google Shape;3825;p27"/>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6" name="Google Shape;3826;p27"/>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7" name="Google Shape;3827;p27"/>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8" name="Google Shape;3828;p27"/>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9" name="Google Shape;3829;p27"/>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0" name="Google Shape;3830;p27"/>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1" name="Google Shape;3831;p27"/>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2" name="Google Shape;3832;p27"/>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3" name="Google Shape;3833;p27"/>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4" name="Google Shape;3834;p27"/>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5" name="Google Shape;3835;p27"/>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6" name="Google Shape;3836;p27"/>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7" name="Google Shape;3837;p27"/>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8" name="Google Shape;3838;p27"/>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9" name="Google Shape;3839;p27"/>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0" name="Google Shape;3840;p27"/>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1" name="Google Shape;3841;p27"/>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2" name="Google Shape;3842;p27"/>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3" name="Google Shape;3843;p27"/>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4" name="Google Shape;3844;p27"/>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5" name="Google Shape;3845;p27"/>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6" name="Google Shape;3846;p27"/>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7" name="Google Shape;3847;p27"/>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48" name="Google Shape;3848;p27"/>
          <p:cNvGrpSpPr/>
          <p:nvPr/>
        </p:nvGrpSpPr>
        <p:grpSpPr>
          <a:xfrm>
            <a:off x="8730000" y="555900"/>
            <a:ext cx="2005200" cy="854579"/>
            <a:chOff x="-2718975" y="792300"/>
            <a:chExt cx="2005200" cy="854579"/>
          </a:xfrm>
        </p:grpSpPr>
        <p:sp>
          <p:nvSpPr>
            <p:cNvPr id="3849" name="Google Shape;3849;p27"/>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0" name="Google Shape;3850;p27"/>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1" name="Google Shape;3851;p27"/>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2" name="Google Shape;3852;p27"/>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3" name="Google Shape;3853;p27"/>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4" name="Google Shape;3854;p27"/>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5" name="Google Shape;3855;p27"/>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6" name="Google Shape;3856;p27"/>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7" name="Google Shape;3857;p27"/>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8" name="Google Shape;3858;p27"/>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9" name="Google Shape;3859;p27"/>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0" name="Google Shape;3860;p27"/>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1" name="Google Shape;3861;p27"/>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2" name="Google Shape;3862;p27"/>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3" name="Google Shape;3863;p27"/>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4" name="Google Shape;3864;p27"/>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5" name="Google Shape;3865;p27"/>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6" name="Google Shape;3866;p27"/>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7" name="Google Shape;3867;p27"/>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8" name="Google Shape;3868;p27"/>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9" name="Google Shape;3869;p27"/>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0" name="Google Shape;3870;p27"/>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1" name="Google Shape;3871;p27"/>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2" name="Google Shape;3872;p27"/>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3" name="Google Shape;3873;p27"/>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4" name="Google Shape;3874;p27"/>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5" name="Google Shape;3875;p27"/>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6" name="Google Shape;3876;p27"/>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7" name="Google Shape;3877;p27"/>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8" name="Google Shape;3878;p27"/>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9" name="Google Shape;3879;p27"/>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0" name="Google Shape;3880;p27"/>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1" name="Google Shape;3881;p27"/>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2" name="Google Shape;3882;p27"/>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3" name="Google Shape;3883;p27"/>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4" name="Google Shape;3884;p27"/>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5" name="Google Shape;3885;p27"/>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6" name="Google Shape;3886;p27"/>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7" name="Google Shape;3887;p27"/>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8" name="Google Shape;3888;p27"/>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9" name="Google Shape;3889;p27"/>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0" name="Google Shape;3890;p27"/>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1" name="Google Shape;3891;p27"/>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2" name="Google Shape;3892;p27"/>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3" name="Google Shape;3893;p27"/>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4" name="Google Shape;3894;p27"/>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5" name="Google Shape;3895;p27"/>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6" name="Google Shape;3896;p27"/>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7" name="Google Shape;3897;p27"/>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8" name="Google Shape;3898;p27"/>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9" name="Google Shape;3899;p27"/>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0" name="Google Shape;3900;p27"/>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1" name="Google Shape;3901;p27"/>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2" name="Google Shape;3902;p27"/>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3" name="Google Shape;3903;p27"/>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4" name="Google Shape;3904;p27"/>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5" name="Google Shape;3905;p27"/>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6" name="Google Shape;3906;p27"/>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7" name="Google Shape;3907;p27"/>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8" name="Google Shape;3908;p27"/>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9" name="Google Shape;3909;p27"/>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0" name="Google Shape;3910;p27"/>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1" name="Google Shape;3911;p27"/>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2" name="Google Shape;3912;p27"/>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3" name="Google Shape;3913;p27"/>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4" name="Google Shape;3914;p27"/>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5" name="Google Shape;3915;p27"/>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6" name="Google Shape;3916;p27"/>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7" name="Google Shape;3917;p27"/>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8" name="Google Shape;3918;p27"/>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9" name="Google Shape;3919;p27"/>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0" name="Google Shape;3920;p27"/>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1" name="Google Shape;3921;p27"/>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2" name="Google Shape;3922;p27"/>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3" name="Google Shape;3923;p27"/>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4" name="Google Shape;3924;p27"/>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5" name="Google Shape;3925;p27"/>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6" name="Google Shape;3926;p27"/>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7" name="Google Shape;3927;p27"/>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8" name="Google Shape;3928;p27"/>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9" name="Google Shape;3929;p27"/>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0" name="Google Shape;3930;p27"/>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1" name="Google Shape;3931;p27"/>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2" name="Google Shape;3932;p27"/>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933" name="Google Shape;3933;p27"/>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3934" name="Google Shape;3934;p27"/>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3935" name="Google Shape;3935;p27"/>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3936" name="Google Shape;3936;p27"/>
          <p:cNvCxnSpPr/>
          <p:nvPr/>
        </p:nvCxnSpPr>
        <p:spPr>
          <a:xfrm>
            <a:off x="605200" y="1026875"/>
            <a:ext cx="79332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4">
    <p:bg>
      <p:bgPr>
        <a:solidFill>
          <a:schemeClr val="dk1"/>
        </a:solidFill>
      </p:bgPr>
    </p:bg>
    <p:spTree>
      <p:nvGrpSpPr>
        <p:cNvPr id="3937" name="Shape 3937"/>
        <p:cNvGrpSpPr/>
        <p:nvPr/>
      </p:nvGrpSpPr>
      <p:grpSpPr>
        <a:xfrm>
          <a:off x="0" y="0"/>
          <a:ext cx="0" cy="0"/>
          <a:chOff x="0" y="0"/>
          <a:chExt cx="0" cy="0"/>
        </a:xfrm>
      </p:grpSpPr>
      <p:sp>
        <p:nvSpPr>
          <p:cNvPr id="3938" name="Google Shape;3938;p28"/>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39" name="Google Shape;3939;p28"/>
          <p:cNvGrpSpPr/>
          <p:nvPr/>
        </p:nvGrpSpPr>
        <p:grpSpPr>
          <a:xfrm rot="5400000">
            <a:off x="8126913" y="2142338"/>
            <a:ext cx="2005200" cy="854579"/>
            <a:chOff x="-2718975" y="792300"/>
            <a:chExt cx="2005200" cy="854579"/>
          </a:xfrm>
        </p:grpSpPr>
        <p:sp>
          <p:nvSpPr>
            <p:cNvPr id="3940" name="Google Shape;3940;p28"/>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1" name="Google Shape;3941;p28"/>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2" name="Google Shape;3942;p28"/>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3" name="Google Shape;3943;p28"/>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4" name="Google Shape;3944;p28"/>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5" name="Google Shape;3945;p28"/>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6" name="Google Shape;3946;p28"/>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7" name="Google Shape;3947;p28"/>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8" name="Google Shape;3948;p28"/>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9" name="Google Shape;3949;p28"/>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0" name="Google Shape;3950;p28"/>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1" name="Google Shape;3951;p28"/>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2" name="Google Shape;3952;p28"/>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3" name="Google Shape;3953;p28"/>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4" name="Google Shape;3954;p28"/>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5" name="Google Shape;3955;p28"/>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6" name="Google Shape;3956;p28"/>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7" name="Google Shape;3957;p28"/>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8" name="Google Shape;3958;p28"/>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9" name="Google Shape;3959;p28"/>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0" name="Google Shape;3960;p28"/>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1" name="Google Shape;3961;p28"/>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2" name="Google Shape;3962;p28"/>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3" name="Google Shape;3963;p28"/>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4" name="Google Shape;3964;p28"/>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5" name="Google Shape;3965;p28"/>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6" name="Google Shape;3966;p28"/>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7" name="Google Shape;3967;p28"/>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8" name="Google Shape;3968;p28"/>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9" name="Google Shape;3969;p28"/>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0" name="Google Shape;3970;p28"/>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1" name="Google Shape;3971;p28"/>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2" name="Google Shape;3972;p28"/>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3" name="Google Shape;3973;p28"/>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4" name="Google Shape;3974;p28"/>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5" name="Google Shape;3975;p28"/>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6" name="Google Shape;3976;p28"/>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7" name="Google Shape;3977;p28"/>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8" name="Google Shape;3978;p28"/>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9" name="Google Shape;3979;p28"/>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0" name="Google Shape;3980;p28"/>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1" name="Google Shape;3981;p28"/>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2" name="Google Shape;3982;p28"/>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3" name="Google Shape;3983;p28"/>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4" name="Google Shape;3984;p28"/>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5" name="Google Shape;3985;p28"/>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6" name="Google Shape;3986;p28"/>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7" name="Google Shape;3987;p28"/>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8" name="Google Shape;3988;p28"/>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9" name="Google Shape;3989;p28"/>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0" name="Google Shape;3990;p28"/>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1" name="Google Shape;3991;p28"/>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2" name="Google Shape;3992;p28"/>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3" name="Google Shape;3993;p28"/>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4" name="Google Shape;3994;p28"/>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5" name="Google Shape;3995;p28"/>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6" name="Google Shape;3996;p28"/>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7" name="Google Shape;3997;p28"/>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8" name="Google Shape;3998;p28"/>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9" name="Google Shape;3999;p28"/>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0" name="Google Shape;4000;p28"/>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1" name="Google Shape;4001;p28"/>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2" name="Google Shape;4002;p28"/>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3" name="Google Shape;4003;p28"/>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4" name="Google Shape;4004;p28"/>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5" name="Google Shape;4005;p28"/>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6" name="Google Shape;4006;p28"/>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7" name="Google Shape;4007;p28"/>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8" name="Google Shape;4008;p28"/>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9" name="Google Shape;4009;p28"/>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0" name="Google Shape;4010;p28"/>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1" name="Google Shape;4011;p28"/>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2" name="Google Shape;4012;p28"/>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3" name="Google Shape;4013;p28"/>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4" name="Google Shape;4014;p28"/>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5" name="Google Shape;4015;p28"/>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6" name="Google Shape;4016;p28"/>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7" name="Google Shape;4017;p28"/>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8" name="Google Shape;4018;p28"/>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9" name="Google Shape;4019;p28"/>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0" name="Google Shape;4020;p28"/>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1" name="Google Shape;4021;p28"/>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2" name="Google Shape;4022;p28"/>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3" name="Google Shape;4023;p28"/>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024" name="Google Shape;4024;p28"/>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4025" name="Google Shape;4025;p28"/>
          <p:cNvCxnSpPr/>
          <p:nvPr/>
        </p:nvCxnSpPr>
        <p:spPr>
          <a:xfrm>
            <a:off x="4154725" y="529850"/>
            <a:ext cx="0" cy="4098900"/>
          </a:xfrm>
          <a:prstGeom prst="straightConnector1">
            <a:avLst/>
          </a:prstGeom>
          <a:noFill/>
          <a:ln cap="flat" cmpd="sng" w="9525">
            <a:solidFill>
              <a:srgbClr val="DAC6FF"/>
            </a:solidFill>
            <a:prstDash val="solid"/>
            <a:round/>
            <a:headEnd len="med" w="med" type="none"/>
            <a:tailEnd len="med" w="med" type="none"/>
          </a:ln>
        </p:spPr>
      </p:cxnSp>
      <p:cxnSp>
        <p:nvCxnSpPr>
          <p:cNvPr id="4026" name="Google Shape;4026;p28"/>
          <p:cNvCxnSpPr/>
          <p:nvPr/>
        </p:nvCxnSpPr>
        <p:spPr>
          <a:xfrm>
            <a:off x="4660350" y="529850"/>
            <a:ext cx="0" cy="4098900"/>
          </a:xfrm>
          <a:prstGeom prst="straightConnector1">
            <a:avLst/>
          </a:prstGeom>
          <a:noFill/>
          <a:ln cap="flat" cmpd="sng" w="9525">
            <a:solidFill>
              <a:srgbClr val="DAC6FF"/>
            </a:solidFill>
            <a:prstDash val="solid"/>
            <a:round/>
            <a:headEnd len="med" w="med" type="none"/>
            <a:tailEnd len="med" w="med" type="none"/>
          </a:ln>
        </p:spPr>
      </p:cxnSp>
      <p:cxnSp>
        <p:nvCxnSpPr>
          <p:cNvPr id="4027" name="Google Shape;4027;p28"/>
          <p:cNvCxnSpPr/>
          <p:nvPr/>
        </p:nvCxnSpPr>
        <p:spPr>
          <a:xfrm>
            <a:off x="-281225" y="4072025"/>
            <a:ext cx="9739500" cy="0"/>
          </a:xfrm>
          <a:prstGeom prst="straightConnector1">
            <a:avLst/>
          </a:prstGeom>
          <a:noFill/>
          <a:ln cap="flat" cmpd="sng" w="19050">
            <a:solidFill>
              <a:srgbClr val="DAC6FF"/>
            </a:solidFill>
            <a:prstDash val="solid"/>
            <a:round/>
            <a:headEnd len="med" w="med" type="none"/>
            <a:tailEnd len="med" w="med" type="none"/>
          </a:ln>
        </p:spPr>
      </p:cxnSp>
      <p:sp>
        <p:nvSpPr>
          <p:cNvPr id="4028" name="Google Shape;4028;p28"/>
          <p:cNvSpPr txBox="1"/>
          <p:nvPr/>
        </p:nvSpPr>
        <p:spPr>
          <a:xfrm>
            <a:off x="4823875" y="3366125"/>
            <a:ext cx="3551400" cy="7059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s" sz="1000">
                <a:solidFill>
                  <a:schemeClr val="lt1"/>
                </a:solidFill>
                <a:latin typeface="Montserrat"/>
                <a:ea typeface="Montserrat"/>
                <a:cs typeface="Montserrat"/>
                <a:sym typeface="Montserrat"/>
              </a:rPr>
              <a:t>CREDITS: This presentation template was created by </a:t>
            </a:r>
            <a:r>
              <a:rPr lang="es" sz="1000">
                <a:solidFill>
                  <a:schemeClr val="lt1"/>
                </a:solidFill>
                <a:uFill>
                  <a:noFill/>
                </a:uFill>
                <a:latin typeface="Montserrat"/>
                <a:ea typeface="Montserrat"/>
                <a:cs typeface="Montserrat"/>
                <a:sym typeface="Montserrat"/>
                <a:hlinkClick r:id="rId2">
                  <a:extLst>
                    <a:ext uri="{A12FA001-AC4F-418D-AE19-62706E023703}">
                      <ahyp:hlinkClr val="tx"/>
                    </a:ext>
                  </a:extLst>
                </a:hlinkClick>
              </a:rPr>
              <a:t>Slidesgo</a:t>
            </a:r>
            <a:r>
              <a:rPr lang="es" sz="1000">
                <a:solidFill>
                  <a:schemeClr val="lt1"/>
                </a:solidFill>
                <a:latin typeface="Montserrat"/>
                <a:ea typeface="Montserrat"/>
                <a:cs typeface="Montserrat"/>
                <a:sym typeface="Montserrat"/>
              </a:rPr>
              <a:t>, including icons by </a:t>
            </a:r>
            <a:r>
              <a:rPr lang="es" sz="1000">
                <a:solidFill>
                  <a:schemeClr val="lt1"/>
                </a:solidFill>
                <a:uFill>
                  <a:noFill/>
                </a:uFill>
                <a:latin typeface="Montserrat"/>
                <a:ea typeface="Montserrat"/>
                <a:cs typeface="Montserrat"/>
                <a:sym typeface="Montserrat"/>
                <a:hlinkClick r:id="rId3">
                  <a:extLst>
                    <a:ext uri="{A12FA001-AC4F-418D-AE19-62706E023703}">
                      <ahyp:hlinkClr val="tx"/>
                    </a:ext>
                  </a:extLst>
                </a:hlinkClick>
              </a:rPr>
              <a:t>Flaticon</a:t>
            </a:r>
            <a:r>
              <a:rPr lang="es" sz="1000">
                <a:solidFill>
                  <a:schemeClr val="lt1"/>
                </a:solidFill>
                <a:latin typeface="Montserrat"/>
                <a:ea typeface="Montserrat"/>
                <a:cs typeface="Montserrat"/>
                <a:sym typeface="Montserrat"/>
              </a:rPr>
              <a:t>, and infographics &amp; images by </a:t>
            </a:r>
            <a:r>
              <a:rPr lang="es" sz="1000">
                <a:solidFill>
                  <a:schemeClr val="lt1"/>
                </a:solidFill>
                <a:uFill>
                  <a:noFill/>
                </a:uFill>
                <a:latin typeface="Montserrat"/>
                <a:ea typeface="Montserrat"/>
                <a:cs typeface="Montserrat"/>
                <a:sym typeface="Montserrat"/>
                <a:hlinkClick r:id="rId4">
                  <a:extLst>
                    <a:ext uri="{A12FA001-AC4F-418D-AE19-62706E023703}">
                      <ahyp:hlinkClr val="tx"/>
                    </a:ext>
                  </a:extLst>
                </a:hlinkClick>
              </a:rPr>
              <a:t>Freepik</a:t>
            </a:r>
            <a:endParaRPr sz="1000">
              <a:solidFill>
                <a:schemeClr val="lt1"/>
              </a:solidFill>
              <a:latin typeface="Montserrat"/>
              <a:ea typeface="Montserrat"/>
              <a:cs typeface="Montserrat"/>
              <a:sym typeface="Montserrat"/>
            </a:endParaRPr>
          </a:p>
        </p:txBody>
      </p:sp>
      <p:grpSp>
        <p:nvGrpSpPr>
          <p:cNvPr id="4029" name="Google Shape;4029;p28"/>
          <p:cNvGrpSpPr/>
          <p:nvPr/>
        </p:nvGrpSpPr>
        <p:grpSpPr>
          <a:xfrm rot="5400000">
            <a:off x="-1009337" y="2142338"/>
            <a:ext cx="2005200" cy="854579"/>
            <a:chOff x="-2718975" y="792300"/>
            <a:chExt cx="2005200" cy="854579"/>
          </a:xfrm>
        </p:grpSpPr>
        <p:sp>
          <p:nvSpPr>
            <p:cNvPr id="4030" name="Google Shape;4030;p28"/>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1" name="Google Shape;4031;p28"/>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2" name="Google Shape;4032;p28"/>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3" name="Google Shape;4033;p28"/>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4" name="Google Shape;4034;p28"/>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5" name="Google Shape;4035;p28"/>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6" name="Google Shape;4036;p28"/>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7" name="Google Shape;4037;p28"/>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8" name="Google Shape;4038;p28"/>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9" name="Google Shape;4039;p28"/>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0" name="Google Shape;4040;p28"/>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1" name="Google Shape;4041;p28"/>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2" name="Google Shape;4042;p28"/>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3" name="Google Shape;4043;p28"/>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4" name="Google Shape;4044;p28"/>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5" name="Google Shape;4045;p28"/>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6" name="Google Shape;4046;p28"/>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7" name="Google Shape;4047;p28"/>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8" name="Google Shape;4048;p28"/>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9" name="Google Shape;4049;p28"/>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0" name="Google Shape;4050;p28"/>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1" name="Google Shape;4051;p28"/>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2" name="Google Shape;4052;p28"/>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3" name="Google Shape;4053;p28"/>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4" name="Google Shape;4054;p28"/>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5" name="Google Shape;4055;p28"/>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6" name="Google Shape;4056;p28"/>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7" name="Google Shape;4057;p28"/>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8" name="Google Shape;4058;p28"/>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9" name="Google Shape;4059;p28"/>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0" name="Google Shape;4060;p28"/>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1" name="Google Shape;4061;p28"/>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2" name="Google Shape;4062;p28"/>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3" name="Google Shape;4063;p28"/>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4" name="Google Shape;4064;p28"/>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5" name="Google Shape;4065;p28"/>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6" name="Google Shape;4066;p28"/>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7" name="Google Shape;4067;p28"/>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8" name="Google Shape;4068;p28"/>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9" name="Google Shape;4069;p28"/>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0" name="Google Shape;4070;p28"/>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1" name="Google Shape;4071;p28"/>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2" name="Google Shape;4072;p28"/>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3" name="Google Shape;4073;p28"/>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4" name="Google Shape;4074;p28"/>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5" name="Google Shape;4075;p28"/>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6" name="Google Shape;4076;p28"/>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7" name="Google Shape;4077;p28"/>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8" name="Google Shape;4078;p28"/>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9" name="Google Shape;4079;p28"/>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0" name="Google Shape;4080;p28"/>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1" name="Google Shape;4081;p28"/>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2" name="Google Shape;4082;p28"/>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3" name="Google Shape;4083;p28"/>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4" name="Google Shape;4084;p28"/>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5" name="Google Shape;4085;p28"/>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6" name="Google Shape;4086;p28"/>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7" name="Google Shape;4087;p28"/>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8" name="Google Shape;4088;p28"/>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9" name="Google Shape;4089;p28"/>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0" name="Google Shape;4090;p28"/>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1" name="Google Shape;4091;p28"/>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2" name="Google Shape;4092;p28"/>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3" name="Google Shape;4093;p28"/>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4" name="Google Shape;4094;p28"/>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5" name="Google Shape;4095;p28"/>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6" name="Google Shape;4096;p28"/>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7" name="Google Shape;4097;p28"/>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8" name="Google Shape;4098;p28"/>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9" name="Google Shape;4099;p28"/>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0" name="Google Shape;4100;p28"/>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1" name="Google Shape;4101;p28"/>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2" name="Google Shape;4102;p28"/>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3" name="Google Shape;4103;p28"/>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4" name="Google Shape;4104;p28"/>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5" name="Google Shape;4105;p28"/>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6" name="Google Shape;4106;p28"/>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7" name="Google Shape;4107;p28"/>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8" name="Google Shape;4108;p28"/>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9" name="Google Shape;4109;p28"/>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0" name="Google Shape;4110;p28"/>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1" name="Google Shape;4111;p28"/>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2" name="Google Shape;4112;p28"/>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3" name="Google Shape;4113;p28"/>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14" name="Google Shape;4114;p28"/>
          <p:cNvSpPr txBox="1"/>
          <p:nvPr>
            <p:ph idx="1" type="subTitle"/>
          </p:nvPr>
        </p:nvSpPr>
        <p:spPr>
          <a:xfrm>
            <a:off x="4826375" y="2030363"/>
            <a:ext cx="3489000" cy="113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400">
                <a:solidFill>
                  <a:schemeClr val="lt1"/>
                </a:solidFill>
                <a:latin typeface="Montserrat"/>
                <a:ea typeface="Montserrat"/>
                <a:cs typeface="Montserrat"/>
                <a:sym typeface="Montserra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115" name="Google Shape;4115;p28"/>
          <p:cNvSpPr txBox="1"/>
          <p:nvPr>
            <p:ph type="title"/>
          </p:nvPr>
        </p:nvSpPr>
        <p:spPr>
          <a:xfrm>
            <a:off x="4681475" y="1027150"/>
            <a:ext cx="3715200" cy="8205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2800"/>
              <a:buFont typeface="Montserrat"/>
              <a:buNone/>
              <a:defRPr b="1" sz="5700">
                <a:solidFill>
                  <a:schemeClr val="lt1"/>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4116" name="Google Shape;4116;p28"/>
          <p:cNvCxnSpPr/>
          <p:nvPr/>
        </p:nvCxnSpPr>
        <p:spPr>
          <a:xfrm>
            <a:off x="605200" y="529794"/>
            <a:ext cx="0" cy="4613700"/>
          </a:xfrm>
          <a:prstGeom prst="straightConnector1">
            <a:avLst/>
          </a:prstGeom>
          <a:noFill/>
          <a:ln cap="flat" cmpd="sng" w="9525">
            <a:solidFill>
              <a:srgbClr val="DAC6FF"/>
            </a:solidFill>
            <a:prstDash val="solid"/>
            <a:round/>
            <a:headEnd len="med" w="med" type="none"/>
            <a:tailEnd len="med" w="med" type="none"/>
          </a:ln>
        </p:spPr>
      </p:cxnSp>
      <p:cxnSp>
        <p:nvCxnSpPr>
          <p:cNvPr id="4117" name="Google Shape;4117;p28"/>
          <p:cNvCxnSpPr/>
          <p:nvPr/>
        </p:nvCxnSpPr>
        <p:spPr>
          <a:xfrm>
            <a:off x="8538800" y="528050"/>
            <a:ext cx="0" cy="4615200"/>
          </a:xfrm>
          <a:prstGeom prst="straightConnector1">
            <a:avLst/>
          </a:prstGeom>
          <a:noFill/>
          <a:ln cap="flat" cmpd="sng" w="9525">
            <a:solidFill>
              <a:srgbClr val="DAC6FF"/>
            </a:solidFill>
            <a:prstDash val="solid"/>
            <a:round/>
            <a:headEnd len="med" w="med" type="none"/>
            <a:tailEnd len="med" w="med" type="none"/>
          </a:ln>
        </p:spPr>
      </p:cxnSp>
      <p:cxnSp>
        <p:nvCxnSpPr>
          <p:cNvPr id="4118" name="Google Shape;4118;p28"/>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4119" name="Google Shape;4119;p28"/>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4120" name="Google Shape;4120;p28"/>
          <p:cNvCxnSpPr/>
          <p:nvPr/>
        </p:nvCxnSpPr>
        <p:spPr>
          <a:xfrm>
            <a:off x="25" y="1087900"/>
            <a:ext cx="91527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6">
    <p:spTree>
      <p:nvGrpSpPr>
        <p:cNvPr id="4121" name="Shape 4121"/>
        <p:cNvGrpSpPr/>
        <p:nvPr/>
      </p:nvGrpSpPr>
      <p:grpSpPr>
        <a:xfrm>
          <a:off x="0" y="0"/>
          <a:ext cx="0" cy="0"/>
          <a:chOff x="0" y="0"/>
          <a:chExt cx="0" cy="0"/>
        </a:xfrm>
      </p:grpSpPr>
      <p:sp>
        <p:nvSpPr>
          <p:cNvPr id="4122" name="Google Shape;4122;p29"/>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23" name="Google Shape;4123;p29"/>
          <p:cNvGrpSpPr/>
          <p:nvPr/>
        </p:nvGrpSpPr>
        <p:grpSpPr>
          <a:xfrm rot="5400000">
            <a:off x="-975375" y="3068938"/>
            <a:ext cx="2005200" cy="854579"/>
            <a:chOff x="-2718975" y="792300"/>
            <a:chExt cx="2005200" cy="854579"/>
          </a:xfrm>
        </p:grpSpPr>
        <p:sp>
          <p:nvSpPr>
            <p:cNvPr id="4124" name="Google Shape;4124;p29"/>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5" name="Google Shape;4125;p29"/>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6" name="Google Shape;4126;p29"/>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7" name="Google Shape;4127;p29"/>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8" name="Google Shape;4128;p29"/>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9" name="Google Shape;4129;p29"/>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0" name="Google Shape;4130;p29"/>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1" name="Google Shape;4131;p29"/>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2" name="Google Shape;4132;p29"/>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3" name="Google Shape;4133;p29"/>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4" name="Google Shape;4134;p29"/>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5" name="Google Shape;4135;p29"/>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6" name="Google Shape;4136;p29"/>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7" name="Google Shape;4137;p29"/>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8" name="Google Shape;4138;p29"/>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9" name="Google Shape;4139;p29"/>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0" name="Google Shape;4140;p29"/>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1" name="Google Shape;4141;p29"/>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2" name="Google Shape;4142;p29"/>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3" name="Google Shape;4143;p29"/>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4" name="Google Shape;4144;p29"/>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5" name="Google Shape;4145;p29"/>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6" name="Google Shape;4146;p29"/>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7" name="Google Shape;4147;p29"/>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8" name="Google Shape;4148;p29"/>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9" name="Google Shape;4149;p29"/>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0" name="Google Shape;4150;p29"/>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1" name="Google Shape;4151;p29"/>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2" name="Google Shape;4152;p29"/>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3" name="Google Shape;4153;p29"/>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4" name="Google Shape;4154;p29"/>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5" name="Google Shape;4155;p29"/>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6" name="Google Shape;4156;p29"/>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7" name="Google Shape;4157;p29"/>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8" name="Google Shape;4158;p29"/>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9" name="Google Shape;4159;p29"/>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0" name="Google Shape;4160;p29"/>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1" name="Google Shape;4161;p29"/>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2" name="Google Shape;4162;p29"/>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3" name="Google Shape;4163;p29"/>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4" name="Google Shape;4164;p29"/>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5" name="Google Shape;4165;p29"/>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6" name="Google Shape;4166;p29"/>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7" name="Google Shape;4167;p29"/>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8" name="Google Shape;4168;p29"/>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9" name="Google Shape;4169;p29"/>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0" name="Google Shape;4170;p29"/>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1" name="Google Shape;4171;p29"/>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2" name="Google Shape;4172;p29"/>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3" name="Google Shape;4173;p29"/>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4" name="Google Shape;4174;p29"/>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5" name="Google Shape;4175;p29"/>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6" name="Google Shape;4176;p29"/>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7" name="Google Shape;4177;p29"/>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8" name="Google Shape;4178;p29"/>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9" name="Google Shape;4179;p29"/>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0" name="Google Shape;4180;p29"/>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1" name="Google Shape;4181;p29"/>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2" name="Google Shape;4182;p29"/>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3" name="Google Shape;4183;p29"/>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4" name="Google Shape;4184;p29"/>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5" name="Google Shape;4185;p29"/>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6" name="Google Shape;4186;p29"/>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7" name="Google Shape;4187;p29"/>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8" name="Google Shape;4188;p29"/>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9" name="Google Shape;4189;p29"/>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0" name="Google Shape;4190;p29"/>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1" name="Google Shape;4191;p29"/>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2" name="Google Shape;4192;p29"/>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3" name="Google Shape;4193;p29"/>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4" name="Google Shape;4194;p29"/>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5" name="Google Shape;4195;p29"/>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6" name="Google Shape;4196;p29"/>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7" name="Google Shape;4197;p29"/>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8" name="Google Shape;4198;p29"/>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9" name="Google Shape;4199;p29"/>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0" name="Google Shape;4200;p29"/>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1" name="Google Shape;4201;p29"/>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2" name="Google Shape;4202;p29"/>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3" name="Google Shape;4203;p29"/>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4" name="Google Shape;4204;p29"/>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5" name="Google Shape;4205;p29"/>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6" name="Google Shape;4206;p29"/>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7" name="Google Shape;4207;p29"/>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08" name="Google Shape;4208;p29"/>
          <p:cNvGrpSpPr/>
          <p:nvPr/>
        </p:nvGrpSpPr>
        <p:grpSpPr>
          <a:xfrm rot="-5400000">
            <a:off x="8107725" y="1233275"/>
            <a:ext cx="2005200" cy="854579"/>
            <a:chOff x="-2718975" y="792300"/>
            <a:chExt cx="2005200" cy="854579"/>
          </a:xfrm>
        </p:grpSpPr>
        <p:sp>
          <p:nvSpPr>
            <p:cNvPr id="4209" name="Google Shape;4209;p29"/>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0" name="Google Shape;4210;p29"/>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1" name="Google Shape;4211;p29"/>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2" name="Google Shape;4212;p29"/>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3" name="Google Shape;4213;p29"/>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4" name="Google Shape;4214;p29"/>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5" name="Google Shape;4215;p29"/>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6" name="Google Shape;4216;p29"/>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7" name="Google Shape;4217;p29"/>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8" name="Google Shape;4218;p29"/>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9" name="Google Shape;4219;p29"/>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0" name="Google Shape;4220;p29"/>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1" name="Google Shape;4221;p29"/>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2" name="Google Shape;4222;p29"/>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3" name="Google Shape;4223;p29"/>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4" name="Google Shape;4224;p29"/>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5" name="Google Shape;4225;p29"/>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6" name="Google Shape;4226;p29"/>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7" name="Google Shape;4227;p29"/>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8" name="Google Shape;4228;p29"/>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9" name="Google Shape;4229;p29"/>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0" name="Google Shape;4230;p29"/>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1" name="Google Shape;4231;p29"/>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2" name="Google Shape;4232;p29"/>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3" name="Google Shape;4233;p29"/>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4" name="Google Shape;4234;p29"/>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5" name="Google Shape;4235;p29"/>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6" name="Google Shape;4236;p29"/>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7" name="Google Shape;4237;p29"/>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8" name="Google Shape;4238;p29"/>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9" name="Google Shape;4239;p29"/>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0" name="Google Shape;4240;p29"/>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1" name="Google Shape;4241;p29"/>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2" name="Google Shape;4242;p29"/>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3" name="Google Shape;4243;p29"/>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4" name="Google Shape;4244;p29"/>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5" name="Google Shape;4245;p29"/>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6" name="Google Shape;4246;p29"/>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7" name="Google Shape;4247;p29"/>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8" name="Google Shape;4248;p29"/>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9" name="Google Shape;4249;p29"/>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0" name="Google Shape;4250;p29"/>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1" name="Google Shape;4251;p29"/>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2" name="Google Shape;4252;p29"/>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3" name="Google Shape;4253;p29"/>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4" name="Google Shape;4254;p29"/>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5" name="Google Shape;4255;p29"/>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6" name="Google Shape;4256;p29"/>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7" name="Google Shape;4257;p29"/>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8" name="Google Shape;4258;p29"/>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9" name="Google Shape;4259;p29"/>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0" name="Google Shape;4260;p29"/>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1" name="Google Shape;4261;p29"/>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2" name="Google Shape;4262;p29"/>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3" name="Google Shape;4263;p29"/>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4" name="Google Shape;4264;p29"/>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5" name="Google Shape;4265;p29"/>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6" name="Google Shape;4266;p29"/>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7" name="Google Shape;4267;p29"/>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8" name="Google Shape;4268;p29"/>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9" name="Google Shape;4269;p29"/>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0" name="Google Shape;4270;p29"/>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1" name="Google Shape;4271;p29"/>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2" name="Google Shape;4272;p29"/>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3" name="Google Shape;4273;p29"/>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4" name="Google Shape;4274;p29"/>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5" name="Google Shape;4275;p29"/>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6" name="Google Shape;4276;p29"/>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7" name="Google Shape;4277;p29"/>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8" name="Google Shape;4278;p29"/>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9" name="Google Shape;4279;p29"/>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0" name="Google Shape;4280;p29"/>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1" name="Google Shape;4281;p29"/>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2" name="Google Shape;4282;p29"/>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3" name="Google Shape;4283;p29"/>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4" name="Google Shape;4284;p29"/>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5" name="Google Shape;4285;p29"/>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6" name="Google Shape;4286;p29"/>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7" name="Google Shape;4287;p29"/>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8" name="Google Shape;4288;p29"/>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9" name="Google Shape;4289;p29"/>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0" name="Google Shape;4290;p29"/>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1" name="Google Shape;4291;p29"/>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2" name="Google Shape;4292;p29"/>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293" name="Google Shape;4293;p29"/>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4294" name="Google Shape;4294;p29"/>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4295" name="Google Shape;4295;p29"/>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7">
    <p:spTree>
      <p:nvGrpSpPr>
        <p:cNvPr id="4296" name="Shape 4296"/>
        <p:cNvGrpSpPr/>
        <p:nvPr/>
      </p:nvGrpSpPr>
      <p:grpSpPr>
        <a:xfrm>
          <a:off x="0" y="0"/>
          <a:ext cx="0" cy="0"/>
          <a:chOff x="0" y="0"/>
          <a:chExt cx="0" cy="0"/>
        </a:xfrm>
      </p:grpSpPr>
      <p:sp>
        <p:nvSpPr>
          <p:cNvPr id="4297" name="Google Shape;4297;p30"/>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98" name="Google Shape;4298;p30"/>
          <p:cNvGrpSpPr/>
          <p:nvPr/>
        </p:nvGrpSpPr>
        <p:grpSpPr>
          <a:xfrm rot="5400000">
            <a:off x="-975375" y="1233288"/>
            <a:ext cx="2005200" cy="854579"/>
            <a:chOff x="-2718975" y="792300"/>
            <a:chExt cx="2005200" cy="854579"/>
          </a:xfrm>
        </p:grpSpPr>
        <p:sp>
          <p:nvSpPr>
            <p:cNvPr id="4299" name="Google Shape;4299;p30"/>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0" name="Google Shape;4300;p30"/>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1" name="Google Shape;4301;p30"/>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2" name="Google Shape;4302;p30"/>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3" name="Google Shape;4303;p30"/>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4" name="Google Shape;4304;p30"/>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5" name="Google Shape;4305;p30"/>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6" name="Google Shape;4306;p30"/>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7" name="Google Shape;4307;p30"/>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8" name="Google Shape;4308;p30"/>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9" name="Google Shape;4309;p30"/>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0" name="Google Shape;4310;p30"/>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1" name="Google Shape;4311;p30"/>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2" name="Google Shape;4312;p30"/>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3" name="Google Shape;4313;p30"/>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4" name="Google Shape;4314;p30"/>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5" name="Google Shape;4315;p30"/>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6" name="Google Shape;4316;p30"/>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7" name="Google Shape;4317;p30"/>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8" name="Google Shape;4318;p30"/>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9" name="Google Shape;4319;p30"/>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0" name="Google Shape;4320;p30"/>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1" name="Google Shape;4321;p30"/>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2" name="Google Shape;4322;p30"/>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3" name="Google Shape;4323;p30"/>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4" name="Google Shape;4324;p30"/>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5" name="Google Shape;4325;p30"/>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6" name="Google Shape;4326;p30"/>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7" name="Google Shape;4327;p30"/>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8" name="Google Shape;4328;p30"/>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9" name="Google Shape;4329;p30"/>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0" name="Google Shape;4330;p30"/>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1" name="Google Shape;4331;p30"/>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2" name="Google Shape;4332;p30"/>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3" name="Google Shape;4333;p30"/>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4" name="Google Shape;4334;p30"/>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5" name="Google Shape;4335;p30"/>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6" name="Google Shape;4336;p30"/>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7" name="Google Shape;4337;p30"/>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8" name="Google Shape;4338;p30"/>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9" name="Google Shape;4339;p30"/>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0" name="Google Shape;4340;p30"/>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1" name="Google Shape;4341;p30"/>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2" name="Google Shape;4342;p30"/>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3" name="Google Shape;4343;p30"/>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4" name="Google Shape;4344;p30"/>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5" name="Google Shape;4345;p30"/>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6" name="Google Shape;4346;p30"/>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7" name="Google Shape;4347;p30"/>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8" name="Google Shape;4348;p30"/>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9" name="Google Shape;4349;p30"/>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0" name="Google Shape;4350;p30"/>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1" name="Google Shape;4351;p30"/>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2" name="Google Shape;4352;p30"/>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3" name="Google Shape;4353;p30"/>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4" name="Google Shape;4354;p30"/>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5" name="Google Shape;4355;p30"/>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6" name="Google Shape;4356;p30"/>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7" name="Google Shape;4357;p30"/>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8" name="Google Shape;4358;p30"/>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9" name="Google Shape;4359;p30"/>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0" name="Google Shape;4360;p30"/>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1" name="Google Shape;4361;p30"/>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2" name="Google Shape;4362;p30"/>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3" name="Google Shape;4363;p30"/>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4" name="Google Shape;4364;p30"/>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5" name="Google Shape;4365;p30"/>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6" name="Google Shape;4366;p30"/>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7" name="Google Shape;4367;p30"/>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8" name="Google Shape;4368;p30"/>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9" name="Google Shape;4369;p30"/>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0" name="Google Shape;4370;p30"/>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1" name="Google Shape;4371;p30"/>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2" name="Google Shape;4372;p30"/>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3" name="Google Shape;4373;p30"/>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4" name="Google Shape;4374;p30"/>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5" name="Google Shape;4375;p30"/>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6" name="Google Shape;4376;p30"/>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7" name="Google Shape;4377;p30"/>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8" name="Google Shape;4378;p30"/>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9" name="Google Shape;4379;p30"/>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0" name="Google Shape;4380;p30"/>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1" name="Google Shape;4381;p30"/>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2" name="Google Shape;4382;p30"/>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83" name="Google Shape;4383;p30"/>
          <p:cNvGrpSpPr/>
          <p:nvPr/>
        </p:nvGrpSpPr>
        <p:grpSpPr>
          <a:xfrm rot="-5400000">
            <a:off x="8107725" y="3068575"/>
            <a:ext cx="2005200" cy="854579"/>
            <a:chOff x="-2718975" y="792300"/>
            <a:chExt cx="2005200" cy="854579"/>
          </a:xfrm>
        </p:grpSpPr>
        <p:sp>
          <p:nvSpPr>
            <p:cNvPr id="4384" name="Google Shape;4384;p30"/>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5" name="Google Shape;4385;p30"/>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6" name="Google Shape;4386;p30"/>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7" name="Google Shape;4387;p30"/>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8" name="Google Shape;4388;p30"/>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9" name="Google Shape;4389;p30"/>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0" name="Google Shape;4390;p30"/>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1" name="Google Shape;4391;p30"/>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2" name="Google Shape;4392;p30"/>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3" name="Google Shape;4393;p30"/>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4" name="Google Shape;4394;p30"/>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5" name="Google Shape;4395;p30"/>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6" name="Google Shape;4396;p30"/>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7" name="Google Shape;4397;p30"/>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8" name="Google Shape;4398;p30"/>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9" name="Google Shape;4399;p30"/>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0" name="Google Shape;4400;p30"/>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1" name="Google Shape;4401;p30"/>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2" name="Google Shape;4402;p30"/>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3" name="Google Shape;4403;p30"/>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4" name="Google Shape;4404;p30"/>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5" name="Google Shape;4405;p30"/>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6" name="Google Shape;4406;p30"/>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7" name="Google Shape;4407;p30"/>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8" name="Google Shape;4408;p30"/>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9" name="Google Shape;4409;p30"/>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0" name="Google Shape;4410;p30"/>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1" name="Google Shape;4411;p30"/>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2" name="Google Shape;4412;p30"/>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3" name="Google Shape;4413;p30"/>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4" name="Google Shape;4414;p30"/>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5" name="Google Shape;4415;p30"/>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6" name="Google Shape;4416;p30"/>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7" name="Google Shape;4417;p30"/>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8" name="Google Shape;4418;p30"/>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9" name="Google Shape;4419;p30"/>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0" name="Google Shape;4420;p30"/>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1" name="Google Shape;4421;p30"/>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2" name="Google Shape;4422;p30"/>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3" name="Google Shape;4423;p30"/>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4" name="Google Shape;4424;p30"/>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5" name="Google Shape;4425;p30"/>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6" name="Google Shape;4426;p30"/>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7" name="Google Shape;4427;p30"/>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8" name="Google Shape;4428;p30"/>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9" name="Google Shape;4429;p30"/>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0" name="Google Shape;4430;p30"/>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1" name="Google Shape;4431;p30"/>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2" name="Google Shape;4432;p30"/>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3" name="Google Shape;4433;p30"/>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4" name="Google Shape;4434;p30"/>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5" name="Google Shape;4435;p30"/>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6" name="Google Shape;4436;p30"/>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7" name="Google Shape;4437;p30"/>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8" name="Google Shape;4438;p30"/>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9" name="Google Shape;4439;p30"/>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0" name="Google Shape;4440;p30"/>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1" name="Google Shape;4441;p30"/>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2" name="Google Shape;4442;p30"/>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3" name="Google Shape;4443;p30"/>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4" name="Google Shape;4444;p30"/>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5" name="Google Shape;4445;p30"/>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6" name="Google Shape;4446;p30"/>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7" name="Google Shape;4447;p30"/>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8" name="Google Shape;4448;p30"/>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9" name="Google Shape;4449;p30"/>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0" name="Google Shape;4450;p30"/>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1" name="Google Shape;4451;p30"/>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2" name="Google Shape;4452;p30"/>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3" name="Google Shape;4453;p30"/>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4" name="Google Shape;4454;p30"/>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5" name="Google Shape;4455;p30"/>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6" name="Google Shape;4456;p30"/>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7" name="Google Shape;4457;p30"/>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8" name="Google Shape;4458;p30"/>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9" name="Google Shape;4459;p30"/>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0" name="Google Shape;4460;p30"/>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1" name="Google Shape;4461;p30"/>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2" name="Google Shape;4462;p30"/>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3" name="Google Shape;4463;p30"/>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4" name="Google Shape;4464;p30"/>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5" name="Google Shape;4465;p30"/>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6" name="Google Shape;4466;p30"/>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7" name="Google Shape;4467;p30"/>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468" name="Google Shape;4468;p30"/>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4469" name="Google Shape;4469;p30"/>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4470" name="Google Shape;4470;p30"/>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18">
    <p:bg>
      <p:bgPr>
        <a:solidFill>
          <a:schemeClr val="dk1"/>
        </a:solidFill>
      </p:bgPr>
    </p:bg>
    <p:spTree>
      <p:nvGrpSpPr>
        <p:cNvPr id="4471" name="Shape 4471"/>
        <p:cNvGrpSpPr/>
        <p:nvPr/>
      </p:nvGrpSpPr>
      <p:grpSpPr>
        <a:xfrm>
          <a:off x="0" y="0"/>
          <a:ext cx="0" cy="0"/>
          <a:chOff x="0" y="0"/>
          <a:chExt cx="0" cy="0"/>
        </a:xfrm>
      </p:grpSpPr>
      <p:sp>
        <p:nvSpPr>
          <p:cNvPr id="4472" name="Google Shape;4472;p31"/>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73" name="Google Shape;4473;p31"/>
          <p:cNvGrpSpPr/>
          <p:nvPr/>
        </p:nvGrpSpPr>
        <p:grpSpPr>
          <a:xfrm rot="5400000">
            <a:off x="8282075" y="2152875"/>
            <a:ext cx="2005200" cy="854579"/>
            <a:chOff x="-2718975" y="792300"/>
            <a:chExt cx="2005200" cy="854579"/>
          </a:xfrm>
        </p:grpSpPr>
        <p:sp>
          <p:nvSpPr>
            <p:cNvPr id="4474" name="Google Shape;4474;p31"/>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5" name="Google Shape;4475;p31"/>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6" name="Google Shape;4476;p31"/>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7" name="Google Shape;4477;p31"/>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8" name="Google Shape;4478;p31"/>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9" name="Google Shape;4479;p31"/>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0" name="Google Shape;4480;p31"/>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1" name="Google Shape;4481;p31"/>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2" name="Google Shape;4482;p31"/>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3" name="Google Shape;4483;p31"/>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4" name="Google Shape;4484;p31"/>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5" name="Google Shape;4485;p31"/>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6" name="Google Shape;4486;p31"/>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7" name="Google Shape;4487;p31"/>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8" name="Google Shape;4488;p31"/>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9" name="Google Shape;4489;p31"/>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0" name="Google Shape;4490;p31"/>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1" name="Google Shape;4491;p31"/>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2" name="Google Shape;4492;p31"/>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3" name="Google Shape;4493;p31"/>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4" name="Google Shape;4494;p31"/>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5" name="Google Shape;4495;p31"/>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6" name="Google Shape;4496;p31"/>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7" name="Google Shape;4497;p31"/>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8" name="Google Shape;4498;p31"/>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9" name="Google Shape;4499;p31"/>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0" name="Google Shape;4500;p31"/>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1" name="Google Shape;4501;p31"/>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2" name="Google Shape;4502;p31"/>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3" name="Google Shape;4503;p31"/>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4" name="Google Shape;4504;p31"/>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5" name="Google Shape;4505;p31"/>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6" name="Google Shape;4506;p31"/>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7" name="Google Shape;4507;p31"/>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8" name="Google Shape;4508;p31"/>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9" name="Google Shape;4509;p31"/>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0" name="Google Shape;4510;p31"/>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1" name="Google Shape;4511;p31"/>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2" name="Google Shape;4512;p31"/>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3" name="Google Shape;4513;p31"/>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4" name="Google Shape;4514;p31"/>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5" name="Google Shape;4515;p31"/>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6" name="Google Shape;4516;p31"/>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7" name="Google Shape;4517;p31"/>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8" name="Google Shape;4518;p31"/>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9" name="Google Shape;4519;p31"/>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0" name="Google Shape;4520;p31"/>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1" name="Google Shape;4521;p31"/>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2" name="Google Shape;4522;p31"/>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3" name="Google Shape;4523;p31"/>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4" name="Google Shape;4524;p31"/>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5" name="Google Shape;4525;p31"/>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6" name="Google Shape;4526;p31"/>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7" name="Google Shape;4527;p31"/>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8" name="Google Shape;4528;p31"/>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9" name="Google Shape;4529;p31"/>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0" name="Google Shape;4530;p31"/>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1" name="Google Shape;4531;p31"/>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2" name="Google Shape;4532;p31"/>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3" name="Google Shape;4533;p31"/>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4" name="Google Shape;4534;p31"/>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5" name="Google Shape;4535;p31"/>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6" name="Google Shape;4536;p31"/>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7" name="Google Shape;4537;p31"/>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8" name="Google Shape;4538;p31"/>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9" name="Google Shape;4539;p31"/>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0" name="Google Shape;4540;p31"/>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1" name="Google Shape;4541;p31"/>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2" name="Google Shape;4542;p31"/>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3" name="Google Shape;4543;p31"/>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4" name="Google Shape;4544;p31"/>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5" name="Google Shape;4545;p31"/>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6" name="Google Shape;4546;p31"/>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7" name="Google Shape;4547;p31"/>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8" name="Google Shape;4548;p31"/>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9" name="Google Shape;4549;p31"/>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0" name="Google Shape;4550;p31"/>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1" name="Google Shape;4551;p31"/>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2" name="Google Shape;4552;p31"/>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3" name="Google Shape;4553;p31"/>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4" name="Google Shape;4554;p31"/>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5" name="Google Shape;4555;p31"/>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6" name="Google Shape;4556;p31"/>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7" name="Google Shape;4557;p31"/>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58" name="Google Shape;4558;p31"/>
          <p:cNvGrpSpPr/>
          <p:nvPr/>
        </p:nvGrpSpPr>
        <p:grpSpPr>
          <a:xfrm rot="5400000">
            <a:off x="-1182700" y="2155250"/>
            <a:ext cx="2005200" cy="854579"/>
            <a:chOff x="-2718975" y="792300"/>
            <a:chExt cx="2005200" cy="854579"/>
          </a:xfrm>
        </p:grpSpPr>
        <p:sp>
          <p:nvSpPr>
            <p:cNvPr id="4559" name="Google Shape;4559;p31"/>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0" name="Google Shape;4560;p31"/>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1" name="Google Shape;4561;p31"/>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2" name="Google Shape;4562;p31"/>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3" name="Google Shape;4563;p31"/>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4" name="Google Shape;4564;p31"/>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5" name="Google Shape;4565;p31"/>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6" name="Google Shape;4566;p31"/>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7" name="Google Shape;4567;p31"/>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8" name="Google Shape;4568;p31"/>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9" name="Google Shape;4569;p31"/>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0" name="Google Shape;4570;p31"/>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1" name="Google Shape;4571;p31"/>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2" name="Google Shape;4572;p31"/>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3" name="Google Shape;4573;p31"/>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4" name="Google Shape;4574;p31"/>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5" name="Google Shape;4575;p31"/>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6" name="Google Shape;4576;p31"/>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7" name="Google Shape;4577;p31"/>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8" name="Google Shape;4578;p31"/>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9" name="Google Shape;4579;p31"/>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0" name="Google Shape;4580;p31"/>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1" name="Google Shape;4581;p31"/>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2" name="Google Shape;4582;p31"/>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3" name="Google Shape;4583;p31"/>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4" name="Google Shape;4584;p31"/>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5" name="Google Shape;4585;p31"/>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6" name="Google Shape;4586;p31"/>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7" name="Google Shape;4587;p31"/>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8" name="Google Shape;4588;p31"/>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9" name="Google Shape;4589;p31"/>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0" name="Google Shape;4590;p31"/>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1" name="Google Shape;4591;p31"/>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2" name="Google Shape;4592;p31"/>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3" name="Google Shape;4593;p31"/>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4" name="Google Shape;4594;p31"/>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5" name="Google Shape;4595;p31"/>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6" name="Google Shape;4596;p31"/>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7" name="Google Shape;4597;p31"/>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8" name="Google Shape;4598;p31"/>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9" name="Google Shape;4599;p31"/>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0" name="Google Shape;4600;p31"/>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1" name="Google Shape;4601;p31"/>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2" name="Google Shape;4602;p31"/>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3" name="Google Shape;4603;p31"/>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4" name="Google Shape;4604;p31"/>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5" name="Google Shape;4605;p31"/>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6" name="Google Shape;4606;p31"/>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7" name="Google Shape;4607;p31"/>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8" name="Google Shape;4608;p31"/>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9" name="Google Shape;4609;p31"/>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0" name="Google Shape;4610;p31"/>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1" name="Google Shape;4611;p31"/>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2" name="Google Shape;4612;p31"/>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3" name="Google Shape;4613;p31"/>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4" name="Google Shape;4614;p31"/>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5" name="Google Shape;4615;p31"/>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6" name="Google Shape;4616;p31"/>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7" name="Google Shape;4617;p31"/>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8" name="Google Shape;4618;p31"/>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9" name="Google Shape;4619;p31"/>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0" name="Google Shape;4620;p31"/>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1" name="Google Shape;4621;p31"/>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2" name="Google Shape;4622;p31"/>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3" name="Google Shape;4623;p31"/>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4" name="Google Shape;4624;p31"/>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5" name="Google Shape;4625;p31"/>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6" name="Google Shape;4626;p31"/>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7" name="Google Shape;4627;p31"/>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8" name="Google Shape;4628;p31"/>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9" name="Google Shape;4629;p31"/>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0" name="Google Shape;4630;p31"/>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1" name="Google Shape;4631;p31"/>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2" name="Google Shape;4632;p31"/>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3" name="Google Shape;4633;p31"/>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4" name="Google Shape;4634;p31"/>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5" name="Google Shape;4635;p31"/>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6" name="Google Shape;4636;p31"/>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7" name="Google Shape;4637;p31"/>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8" name="Google Shape;4638;p31"/>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9" name="Google Shape;4639;p31"/>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0" name="Google Shape;4640;p31"/>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1" name="Google Shape;4641;p31"/>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2" name="Google Shape;4642;p31"/>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643" name="Google Shape;4643;p31"/>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4644" name="Google Shape;4644;p31"/>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4645" name="Google Shape;4645;p31"/>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4646" name="Google Shape;4646;p31"/>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4647" name="Google Shape;4647;p31"/>
          <p:cNvCxnSpPr/>
          <p:nvPr/>
        </p:nvCxnSpPr>
        <p:spPr>
          <a:xfrm>
            <a:off x="-281225" y="103945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4648" name="Google Shape;4648;p31"/>
          <p:cNvCxnSpPr/>
          <p:nvPr/>
        </p:nvCxnSpPr>
        <p:spPr>
          <a:xfrm>
            <a:off x="-281225" y="4081975"/>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4649" name="Google Shape;4649;p31"/>
          <p:cNvCxnSpPr/>
          <p:nvPr/>
        </p:nvCxnSpPr>
        <p:spPr>
          <a:xfrm>
            <a:off x="1127450" y="529825"/>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4650" name="Google Shape;4650;p31"/>
          <p:cNvCxnSpPr/>
          <p:nvPr/>
        </p:nvCxnSpPr>
        <p:spPr>
          <a:xfrm>
            <a:off x="8016550" y="529825"/>
            <a:ext cx="0" cy="4103100"/>
          </a:xfrm>
          <a:prstGeom prst="straightConnector1">
            <a:avLst/>
          </a:prstGeom>
          <a:noFill/>
          <a:ln cap="flat" cmpd="sng" w="9525">
            <a:solidFill>
              <a:srgbClr val="DAC6FF"/>
            </a:solidFill>
            <a:prstDash val="solid"/>
            <a:round/>
            <a:headEnd len="med" w="med" type="none"/>
            <a:tailEnd len="med" w="med" type="none"/>
          </a:ln>
        </p:spPr>
      </p:cxnSp>
      <p:sp>
        <p:nvSpPr>
          <p:cNvPr id="4651" name="Google Shape;4651;p31"/>
          <p:cNvSpPr/>
          <p:nvPr/>
        </p:nvSpPr>
        <p:spPr>
          <a:xfrm>
            <a:off x="1127450" y="1042875"/>
            <a:ext cx="6889200" cy="279900"/>
          </a:xfrm>
          <a:prstGeom prst="rect">
            <a:avLst/>
          </a:prstGeom>
          <a:solidFill>
            <a:schemeClr val="lt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52" name="Google Shape;4652;p31"/>
          <p:cNvGrpSpPr/>
          <p:nvPr/>
        </p:nvGrpSpPr>
        <p:grpSpPr>
          <a:xfrm>
            <a:off x="7197564" y="1070484"/>
            <a:ext cx="751963" cy="224690"/>
            <a:chOff x="7374300" y="93918"/>
            <a:chExt cx="1229100" cy="367200"/>
          </a:xfrm>
        </p:grpSpPr>
        <p:sp>
          <p:nvSpPr>
            <p:cNvPr id="4653" name="Google Shape;4653;p31"/>
            <p:cNvSpPr/>
            <p:nvPr/>
          </p:nvSpPr>
          <p:spPr>
            <a:xfrm>
              <a:off x="8236200" y="93918"/>
              <a:ext cx="367200" cy="367200"/>
            </a:xfrm>
            <a:prstGeom prst="mathMultiply">
              <a:avLst>
                <a:gd fmla="val 6753" name="adj1"/>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4" name="Google Shape;4654;p31"/>
            <p:cNvSpPr/>
            <p:nvPr/>
          </p:nvSpPr>
          <p:spPr>
            <a:xfrm>
              <a:off x="7374300" y="165175"/>
              <a:ext cx="224700" cy="224700"/>
            </a:xfrm>
            <a:prstGeom prst="mathMinus">
              <a:avLst>
                <a:gd fmla="val 9568" name="adj1"/>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55" name="Google Shape;4655;p31"/>
            <p:cNvGrpSpPr/>
            <p:nvPr/>
          </p:nvGrpSpPr>
          <p:grpSpPr>
            <a:xfrm>
              <a:off x="7827925" y="165175"/>
              <a:ext cx="227275" cy="237350"/>
              <a:chOff x="7943125" y="165175"/>
              <a:chExt cx="227275" cy="237350"/>
            </a:xfrm>
          </p:grpSpPr>
          <p:sp>
            <p:nvSpPr>
              <p:cNvPr id="4656" name="Google Shape;4656;p31"/>
              <p:cNvSpPr/>
              <p:nvPr/>
            </p:nvSpPr>
            <p:spPr>
              <a:xfrm>
                <a:off x="7997600" y="165175"/>
                <a:ext cx="172800" cy="1728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7" name="Google Shape;4657;p31"/>
              <p:cNvSpPr/>
              <p:nvPr/>
            </p:nvSpPr>
            <p:spPr>
              <a:xfrm>
                <a:off x="7943125" y="229725"/>
                <a:ext cx="172800" cy="1728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4">
  <p:cSld name="CUSTOM_19">
    <p:bg>
      <p:bgPr>
        <a:solidFill>
          <a:schemeClr val="dk1"/>
        </a:solidFill>
      </p:bgPr>
    </p:bg>
    <p:spTree>
      <p:nvGrpSpPr>
        <p:cNvPr id="4658" name="Shape 4658"/>
        <p:cNvGrpSpPr/>
        <p:nvPr/>
      </p:nvGrpSpPr>
      <p:grpSpPr>
        <a:xfrm>
          <a:off x="0" y="0"/>
          <a:ext cx="0" cy="0"/>
          <a:chOff x="0" y="0"/>
          <a:chExt cx="0" cy="0"/>
        </a:xfrm>
      </p:grpSpPr>
      <p:sp>
        <p:nvSpPr>
          <p:cNvPr id="4659" name="Google Shape;4659;p32"/>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60" name="Google Shape;4660;p32"/>
          <p:cNvGrpSpPr/>
          <p:nvPr/>
        </p:nvGrpSpPr>
        <p:grpSpPr>
          <a:xfrm rot="10800000">
            <a:off x="8769913" y="3668738"/>
            <a:ext cx="2005200" cy="854579"/>
            <a:chOff x="-2718975" y="792300"/>
            <a:chExt cx="2005200" cy="854579"/>
          </a:xfrm>
        </p:grpSpPr>
        <p:sp>
          <p:nvSpPr>
            <p:cNvPr id="4661" name="Google Shape;4661;p32"/>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2" name="Google Shape;4662;p32"/>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3" name="Google Shape;4663;p32"/>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4" name="Google Shape;4664;p32"/>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5" name="Google Shape;4665;p32"/>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6" name="Google Shape;4666;p32"/>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7" name="Google Shape;4667;p32"/>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8" name="Google Shape;4668;p32"/>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9" name="Google Shape;4669;p32"/>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0" name="Google Shape;4670;p32"/>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1" name="Google Shape;4671;p32"/>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2" name="Google Shape;4672;p32"/>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3" name="Google Shape;4673;p32"/>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4" name="Google Shape;4674;p32"/>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5" name="Google Shape;4675;p32"/>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6" name="Google Shape;4676;p32"/>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7" name="Google Shape;4677;p32"/>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8" name="Google Shape;4678;p32"/>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9" name="Google Shape;4679;p32"/>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0" name="Google Shape;4680;p32"/>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1" name="Google Shape;4681;p32"/>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2" name="Google Shape;4682;p32"/>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3" name="Google Shape;4683;p32"/>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4" name="Google Shape;4684;p32"/>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5" name="Google Shape;4685;p32"/>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6" name="Google Shape;4686;p32"/>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7" name="Google Shape;4687;p32"/>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8" name="Google Shape;4688;p32"/>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9" name="Google Shape;4689;p32"/>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0" name="Google Shape;4690;p32"/>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1" name="Google Shape;4691;p32"/>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2" name="Google Shape;4692;p32"/>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3" name="Google Shape;4693;p32"/>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4" name="Google Shape;4694;p32"/>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5" name="Google Shape;4695;p32"/>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6" name="Google Shape;4696;p32"/>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7" name="Google Shape;4697;p32"/>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8" name="Google Shape;4698;p32"/>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9" name="Google Shape;4699;p32"/>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0" name="Google Shape;4700;p32"/>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1" name="Google Shape;4701;p32"/>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2" name="Google Shape;4702;p32"/>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3" name="Google Shape;4703;p32"/>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4" name="Google Shape;4704;p32"/>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5" name="Google Shape;4705;p32"/>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6" name="Google Shape;4706;p32"/>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7" name="Google Shape;4707;p32"/>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8" name="Google Shape;4708;p32"/>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9" name="Google Shape;4709;p32"/>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0" name="Google Shape;4710;p32"/>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1" name="Google Shape;4711;p32"/>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2" name="Google Shape;4712;p32"/>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3" name="Google Shape;4713;p32"/>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4" name="Google Shape;4714;p32"/>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5" name="Google Shape;4715;p32"/>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6" name="Google Shape;4716;p32"/>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7" name="Google Shape;4717;p32"/>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8" name="Google Shape;4718;p32"/>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9" name="Google Shape;4719;p32"/>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0" name="Google Shape;4720;p32"/>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1" name="Google Shape;4721;p32"/>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2" name="Google Shape;4722;p32"/>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3" name="Google Shape;4723;p32"/>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4" name="Google Shape;4724;p32"/>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5" name="Google Shape;4725;p32"/>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6" name="Google Shape;4726;p32"/>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7" name="Google Shape;4727;p32"/>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8" name="Google Shape;4728;p32"/>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9" name="Google Shape;4729;p32"/>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0" name="Google Shape;4730;p32"/>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1" name="Google Shape;4731;p32"/>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2" name="Google Shape;4732;p32"/>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3" name="Google Shape;4733;p32"/>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4" name="Google Shape;4734;p32"/>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5" name="Google Shape;4735;p32"/>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6" name="Google Shape;4736;p32"/>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7" name="Google Shape;4737;p32"/>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8" name="Google Shape;4738;p32"/>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9" name="Google Shape;4739;p32"/>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0" name="Google Shape;4740;p32"/>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1" name="Google Shape;4741;p32"/>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2" name="Google Shape;4742;p32"/>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3" name="Google Shape;4743;p32"/>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4" name="Google Shape;4744;p32"/>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45" name="Google Shape;4745;p32"/>
          <p:cNvGrpSpPr/>
          <p:nvPr/>
        </p:nvGrpSpPr>
        <p:grpSpPr>
          <a:xfrm>
            <a:off x="-1640850" y="628888"/>
            <a:ext cx="2005200" cy="854579"/>
            <a:chOff x="-2718975" y="792300"/>
            <a:chExt cx="2005200" cy="854579"/>
          </a:xfrm>
        </p:grpSpPr>
        <p:sp>
          <p:nvSpPr>
            <p:cNvPr id="4746" name="Google Shape;4746;p32"/>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7" name="Google Shape;4747;p32"/>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8" name="Google Shape;4748;p32"/>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9" name="Google Shape;4749;p32"/>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0" name="Google Shape;4750;p32"/>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1" name="Google Shape;4751;p32"/>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2" name="Google Shape;4752;p32"/>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3" name="Google Shape;4753;p32"/>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4" name="Google Shape;4754;p32"/>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5" name="Google Shape;4755;p32"/>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6" name="Google Shape;4756;p32"/>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7" name="Google Shape;4757;p32"/>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8" name="Google Shape;4758;p32"/>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9" name="Google Shape;4759;p32"/>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0" name="Google Shape;4760;p32"/>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1" name="Google Shape;4761;p32"/>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2" name="Google Shape;4762;p32"/>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3" name="Google Shape;4763;p32"/>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4" name="Google Shape;4764;p32"/>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5" name="Google Shape;4765;p32"/>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6" name="Google Shape;4766;p32"/>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7" name="Google Shape;4767;p32"/>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8" name="Google Shape;4768;p32"/>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9" name="Google Shape;4769;p32"/>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0" name="Google Shape;4770;p32"/>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1" name="Google Shape;4771;p32"/>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2" name="Google Shape;4772;p32"/>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3" name="Google Shape;4773;p32"/>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4" name="Google Shape;4774;p32"/>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5" name="Google Shape;4775;p32"/>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6" name="Google Shape;4776;p32"/>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7" name="Google Shape;4777;p32"/>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8" name="Google Shape;4778;p32"/>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9" name="Google Shape;4779;p32"/>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0" name="Google Shape;4780;p32"/>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1" name="Google Shape;4781;p32"/>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2" name="Google Shape;4782;p32"/>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3" name="Google Shape;4783;p32"/>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4" name="Google Shape;4784;p32"/>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5" name="Google Shape;4785;p32"/>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6" name="Google Shape;4786;p32"/>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7" name="Google Shape;4787;p32"/>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8" name="Google Shape;4788;p32"/>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9" name="Google Shape;4789;p32"/>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0" name="Google Shape;4790;p32"/>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1" name="Google Shape;4791;p32"/>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2" name="Google Shape;4792;p32"/>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3" name="Google Shape;4793;p32"/>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4" name="Google Shape;4794;p32"/>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5" name="Google Shape;4795;p32"/>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6" name="Google Shape;4796;p32"/>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7" name="Google Shape;4797;p32"/>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8" name="Google Shape;4798;p32"/>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9" name="Google Shape;4799;p32"/>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0" name="Google Shape;4800;p32"/>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1" name="Google Shape;4801;p32"/>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2" name="Google Shape;4802;p32"/>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3" name="Google Shape;4803;p32"/>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4" name="Google Shape;4804;p32"/>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5" name="Google Shape;4805;p32"/>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6" name="Google Shape;4806;p32"/>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7" name="Google Shape;4807;p32"/>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8" name="Google Shape;4808;p32"/>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9" name="Google Shape;4809;p32"/>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0" name="Google Shape;4810;p32"/>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1" name="Google Shape;4811;p32"/>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2" name="Google Shape;4812;p32"/>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3" name="Google Shape;4813;p32"/>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4" name="Google Shape;4814;p32"/>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5" name="Google Shape;4815;p32"/>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6" name="Google Shape;4816;p32"/>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7" name="Google Shape;4817;p32"/>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8" name="Google Shape;4818;p32"/>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9" name="Google Shape;4819;p32"/>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0" name="Google Shape;4820;p32"/>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1" name="Google Shape;4821;p32"/>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2" name="Google Shape;4822;p32"/>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3" name="Google Shape;4823;p32"/>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4" name="Google Shape;4824;p32"/>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5" name="Google Shape;4825;p32"/>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6" name="Google Shape;4826;p32"/>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7" name="Google Shape;4827;p32"/>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8" name="Google Shape;4828;p32"/>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9" name="Google Shape;4829;p32"/>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830" name="Google Shape;4830;p32"/>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4831" name="Google Shape;4831;p32"/>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4832" name="Google Shape;4832;p32"/>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4833" name="Google Shape;4833;p32"/>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a columna de texto 1">
  <p:cSld name="ONE_COLUMN_TEXT_3">
    <p:spTree>
      <p:nvGrpSpPr>
        <p:cNvPr id="4834" name="Shape 4834"/>
        <p:cNvGrpSpPr/>
        <p:nvPr/>
      </p:nvGrpSpPr>
      <p:grpSpPr>
        <a:xfrm>
          <a:off x="0" y="0"/>
          <a:ext cx="0" cy="0"/>
          <a:chOff x="0" y="0"/>
          <a:chExt cx="0" cy="0"/>
        </a:xfrm>
      </p:grpSpPr>
      <p:sp>
        <p:nvSpPr>
          <p:cNvPr id="4835" name="Google Shape;4835;p33"/>
          <p:cNvSpPr txBox="1"/>
          <p:nvPr>
            <p:ph type="title"/>
          </p:nvPr>
        </p:nvSpPr>
        <p:spPr>
          <a:xfrm>
            <a:off x="1278050" y="343200"/>
            <a:ext cx="6588000" cy="669000"/>
          </a:xfrm>
          <a:prstGeom prst="rect">
            <a:avLst/>
          </a:prstGeom>
        </p:spPr>
        <p:txBody>
          <a:bodyPr anchorCtr="0" anchor="t" bIns="91425" lIns="91425" spcFirstLastPara="1" rIns="91425" wrap="square" tIns="91425">
            <a:normAutofit/>
          </a:bodyPr>
          <a:lstStyle>
            <a:lvl1pPr lvl="0" rtl="0" algn="ctr">
              <a:spcBef>
                <a:spcPts val="0"/>
              </a:spcBef>
              <a:spcAft>
                <a:spcPts val="0"/>
              </a:spcAft>
              <a:buNone/>
              <a:defRPr sz="3000">
                <a:solidFill>
                  <a:schemeClr val="dk2"/>
                </a:solidFill>
              </a:defRPr>
            </a:lvl1pPr>
            <a:lvl2pPr lvl="1" rtl="0" algn="ctr">
              <a:spcBef>
                <a:spcPts val="0"/>
              </a:spcBef>
              <a:spcAft>
                <a:spcPts val="0"/>
              </a:spcAft>
              <a:buNone/>
              <a:defRPr sz="3000"/>
            </a:lvl2pPr>
            <a:lvl3pPr lvl="2" rtl="0" algn="ctr">
              <a:spcBef>
                <a:spcPts val="0"/>
              </a:spcBef>
              <a:spcAft>
                <a:spcPts val="0"/>
              </a:spcAft>
              <a:buNone/>
              <a:defRPr sz="3000"/>
            </a:lvl3pPr>
            <a:lvl4pPr lvl="3" rtl="0" algn="ctr">
              <a:spcBef>
                <a:spcPts val="0"/>
              </a:spcBef>
              <a:spcAft>
                <a:spcPts val="0"/>
              </a:spcAft>
              <a:buNone/>
              <a:defRPr sz="3000"/>
            </a:lvl4pPr>
            <a:lvl5pPr lvl="4" rtl="0" algn="ctr">
              <a:spcBef>
                <a:spcPts val="0"/>
              </a:spcBef>
              <a:spcAft>
                <a:spcPts val="0"/>
              </a:spcAft>
              <a:buNone/>
              <a:defRPr sz="3000"/>
            </a:lvl5pPr>
            <a:lvl6pPr lvl="5" rtl="0" algn="ctr">
              <a:spcBef>
                <a:spcPts val="0"/>
              </a:spcBef>
              <a:spcAft>
                <a:spcPts val="0"/>
              </a:spcAft>
              <a:buNone/>
              <a:defRPr sz="3000"/>
            </a:lvl6pPr>
            <a:lvl7pPr lvl="6" rtl="0" algn="ctr">
              <a:spcBef>
                <a:spcPts val="0"/>
              </a:spcBef>
              <a:spcAft>
                <a:spcPts val="0"/>
              </a:spcAft>
              <a:buNone/>
              <a:defRPr sz="3000"/>
            </a:lvl7pPr>
            <a:lvl8pPr lvl="7" rtl="0" algn="ctr">
              <a:spcBef>
                <a:spcPts val="0"/>
              </a:spcBef>
              <a:spcAft>
                <a:spcPts val="0"/>
              </a:spcAft>
              <a:buNone/>
              <a:defRPr sz="3000"/>
            </a:lvl8pPr>
            <a:lvl9pPr lvl="8" rtl="0" algn="ctr">
              <a:spcBef>
                <a:spcPts val="0"/>
              </a:spcBef>
              <a:spcAft>
                <a:spcPts val="0"/>
              </a:spcAft>
              <a:buNone/>
              <a:defRPr sz="3000"/>
            </a:lvl9pPr>
          </a:lstStyle>
          <a:p/>
        </p:txBody>
      </p:sp>
      <p:sp>
        <p:nvSpPr>
          <p:cNvPr id="4836" name="Google Shape;4836;p33"/>
          <p:cNvSpPr txBox="1"/>
          <p:nvPr>
            <p:ph idx="1" type="subTitle"/>
          </p:nvPr>
        </p:nvSpPr>
        <p:spPr>
          <a:xfrm flipH="1">
            <a:off x="1456725" y="1617100"/>
            <a:ext cx="1960800" cy="1037700"/>
          </a:xfrm>
          <a:prstGeom prst="rect">
            <a:avLst/>
          </a:prstGeom>
        </p:spPr>
        <p:txBody>
          <a:bodyPr anchorCtr="0" anchor="ctr" bIns="91425" lIns="91425" spcFirstLastPara="1" rIns="91425" wrap="square" tIns="91425">
            <a:normAutofit/>
          </a:bodyPr>
          <a:lstStyle>
            <a:lvl1pPr lvl="0" rtl="0">
              <a:lnSpc>
                <a:spcPct val="100000"/>
              </a:lnSpc>
              <a:spcBef>
                <a:spcPts val="0"/>
              </a:spcBef>
              <a:spcAft>
                <a:spcPts val="0"/>
              </a:spcAft>
              <a:buSzPts val="1800"/>
              <a:buNone/>
              <a:defRPr sz="1600"/>
            </a:lvl1pPr>
            <a:lvl2pPr lvl="1" rtl="0" algn="r">
              <a:lnSpc>
                <a:spcPct val="100000"/>
              </a:lnSpc>
              <a:spcBef>
                <a:spcPts val="0"/>
              </a:spcBef>
              <a:spcAft>
                <a:spcPts val="0"/>
              </a:spcAft>
              <a:buSzPts val="1400"/>
              <a:buNone/>
              <a:defRPr/>
            </a:lvl2pPr>
            <a:lvl3pPr lvl="2" rtl="0" algn="r">
              <a:lnSpc>
                <a:spcPct val="100000"/>
              </a:lnSpc>
              <a:spcBef>
                <a:spcPts val="0"/>
              </a:spcBef>
              <a:spcAft>
                <a:spcPts val="0"/>
              </a:spcAft>
              <a:buSzPts val="1400"/>
              <a:buNone/>
              <a:defRPr/>
            </a:lvl3pPr>
            <a:lvl4pPr lvl="3" rtl="0" algn="r">
              <a:lnSpc>
                <a:spcPct val="100000"/>
              </a:lnSpc>
              <a:spcBef>
                <a:spcPts val="0"/>
              </a:spcBef>
              <a:spcAft>
                <a:spcPts val="0"/>
              </a:spcAft>
              <a:buSzPts val="1400"/>
              <a:buNone/>
              <a:defRPr/>
            </a:lvl4pPr>
            <a:lvl5pPr lvl="4" rtl="0" algn="r">
              <a:lnSpc>
                <a:spcPct val="100000"/>
              </a:lnSpc>
              <a:spcBef>
                <a:spcPts val="0"/>
              </a:spcBef>
              <a:spcAft>
                <a:spcPts val="0"/>
              </a:spcAft>
              <a:buSzPts val="1400"/>
              <a:buNone/>
              <a:defRPr/>
            </a:lvl5pPr>
            <a:lvl6pPr lvl="5" rtl="0" algn="r">
              <a:lnSpc>
                <a:spcPct val="100000"/>
              </a:lnSpc>
              <a:spcBef>
                <a:spcPts val="0"/>
              </a:spcBef>
              <a:spcAft>
                <a:spcPts val="0"/>
              </a:spcAft>
              <a:buSzPts val="1400"/>
              <a:buNone/>
              <a:defRPr/>
            </a:lvl6pPr>
            <a:lvl7pPr lvl="6" rtl="0" algn="r">
              <a:lnSpc>
                <a:spcPct val="100000"/>
              </a:lnSpc>
              <a:spcBef>
                <a:spcPts val="0"/>
              </a:spcBef>
              <a:spcAft>
                <a:spcPts val="0"/>
              </a:spcAft>
              <a:buSzPts val="1400"/>
              <a:buNone/>
              <a:defRPr/>
            </a:lvl7pPr>
            <a:lvl8pPr lvl="7" rtl="0" algn="r">
              <a:lnSpc>
                <a:spcPct val="100000"/>
              </a:lnSpc>
              <a:spcBef>
                <a:spcPts val="0"/>
              </a:spcBef>
              <a:spcAft>
                <a:spcPts val="0"/>
              </a:spcAft>
              <a:buSzPts val="1400"/>
              <a:buNone/>
              <a:defRPr/>
            </a:lvl8pPr>
            <a:lvl9pPr lvl="8" rtl="0" algn="r">
              <a:lnSpc>
                <a:spcPct val="100000"/>
              </a:lnSpc>
              <a:spcBef>
                <a:spcPts val="0"/>
              </a:spcBef>
              <a:spcAft>
                <a:spcPts val="0"/>
              </a:spcAft>
              <a:buSzPts val="1400"/>
              <a:buNone/>
              <a:defRPr/>
            </a:lvl9pPr>
          </a:lstStyle>
          <a:p/>
        </p:txBody>
      </p:sp>
      <p:sp>
        <p:nvSpPr>
          <p:cNvPr id="4837" name="Google Shape;4837;p33"/>
          <p:cNvSpPr/>
          <p:nvPr/>
        </p:nvSpPr>
        <p:spPr>
          <a:xfrm>
            <a:off x="0" y="2689849"/>
            <a:ext cx="2770896" cy="1033530"/>
          </a:xfrm>
          <a:custGeom>
            <a:rect b="b" l="l" r="r" t="t"/>
            <a:pathLst>
              <a:path extrusionOk="0" h="5847" w="106491">
                <a:moveTo>
                  <a:pt x="1" y="0"/>
                </a:moveTo>
                <a:lnTo>
                  <a:pt x="1" y="5846"/>
                </a:lnTo>
                <a:lnTo>
                  <a:pt x="106490" y="5846"/>
                </a:lnTo>
                <a:lnTo>
                  <a:pt x="106490" y="0"/>
                </a:lnTo>
                <a:close/>
              </a:path>
            </a:pathLst>
          </a:custGeom>
          <a:solidFill>
            <a:srgbClr val="FFFFFF">
              <a:alpha val="12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8" name="Google Shape;4838;p33"/>
          <p:cNvSpPr/>
          <p:nvPr/>
        </p:nvSpPr>
        <p:spPr>
          <a:xfrm>
            <a:off x="0" y="0"/>
            <a:ext cx="1278158" cy="442823"/>
          </a:xfrm>
          <a:custGeom>
            <a:rect b="b" l="l" r="r" t="t"/>
            <a:pathLst>
              <a:path extrusionOk="0" h="5847" w="106491">
                <a:moveTo>
                  <a:pt x="1" y="0"/>
                </a:moveTo>
                <a:lnTo>
                  <a:pt x="1" y="5846"/>
                </a:lnTo>
                <a:lnTo>
                  <a:pt x="106490" y="5846"/>
                </a:lnTo>
                <a:lnTo>
                  <a:pt x="10649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4839" name="Shape 4839"/>
        <p:cNvGrpSpPr/>
        <p:nvPr/>
      </p:nvGrpSpPr>
      <p:grpSpPr>
        <a:xfrm>
          <a:off x="0" y="0"/>
          <a:ext cx="0" cy="0"/>
          <a:chOff x="0" y="0"/>
          <a:chExt cx="0" cy="0"/>
        </a:xfrm>
      </p:grpSpPr>
      <p:sp>
        <p:nvSpPr>
          <p:cNvPr id="4840" name="Google Shape;4840;p34"/>
          <p:cNvSpPr txBox="1"/>
          <p:nvPr>
            <p:ph type="title"/>
          </p:nvPr>
        </p:nvSpPr>
        <p:spPr>
          <a:xfrm>
            <a:off x="64775" y="-12175"/>
            <a:ext cx="9014400" cy="5727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4841" name="Google Shape;4841;p34"/>
          <p:cNvSpPr txBox="1"/>
          <p:nvPr>
            <p:ph idx="1" type="body"/>
          </p:nvPr>
        </p:nvSpPr>
        <p:spPr>
          <a:xfrm>
            <a:off x="64775" y="560525"/>
            <a:ext cx="9014400" cy="4496400"/>
          </a:xfrm>
          <a:prstGeom prst="rect">
            <a:avLst/>
          </a:prstGeom>
          <a:noFill/>
          <a:ln>
            <a:noFill/>
          </a:ln>
        </p:spPr>
        <p:txBody>
          <a:bodyPr anchorCtr="0" anchor="t" bIns="91425" lIns="91425" spcFirstLastPara="1" rIns="91425" wrap="square" tIns="91425">
            <a:noAutofit/>
          </a:bodyPr>
          <a:lstStyle>
            <a:lvl1pPr indent="-292100" lvl="0" marL="457200" rtl="0" algn="l">
              <a:lnSpc>
                <a:spcPct val="115000"/>
              </a:lnSpc>
              <a:spcBef>
                <a:spcPts val="0"/>
              </a:spcBef>
              <a:spcAft>
                <a:spcPts val="0"/>
              </a:spcAft>
              <a:buSzPts val="1000"/>
              <a:buChar char="●"/>
              <a:defRPr sz="1400"/>
            </a:lvl1pPr>
            <a:lvl2pPr indent="-292100" lvl="1" marL="914400" rtl="0" algn="l">
              <a:lnSpc>
                <a:spcPct val="100000"/>
              </a:lnSpc>
              <a:spcBef>
                <a:spcPts val="1600"/>
              </a:spcBef>
              <a:spcAft>
                <a:spcPts val="0"/>
              </a:spcAft>
              <a:buSzPts val="1000"/>
              <a:buChar char="○"/>
              <a:defRPr/>
            </a:lvl2pPr>
            <a:lvl3pPr indent="-292100" lvl="2" marL="1371600" rtl="0" algn="l">
              <a:lnSpc>
                <a:spcPct val="100000"/>
              </a:lnSpc>
              <a:spcBef>
                <a:spcPts val="1600"/>
              </a:spcBef>
              <a:spcAft>
                <a:spcPts val="0"/>
              </a:spcAft>
              <a:buSzPts val="1000"/>
              <a:buChar char="■"/>
              <a:defRPr/>
            </a:lvl3pPr>
            <a:lvl4pPr indent="-292100" lvl="3" marL="1828800" rtl="0" algn="l">
              <a:lnSpc>
                <a:spcPct val="100000"/>
              </a:lnSpc>
              <a:spcBef>
                <a:spcPts val="1600"/>
              </a:spcBef>
              <a:spcAft>
                <a:spcPts val="0"/>
              </a:spcAft>
              <a:buSzPts val="1000"/>
              <a:buChar char="●"/>
              <a:defRPr/>
            </a:lvl4pPr>
            <a:lvl5pPr indent="-292100" lvl="4" marL="2286000" rtl="0" algn="l">
              <a:lnSpc>
                <a:spcPct val="100000"/>
              </a:lnSpc>
              <a:spcBef>
                <a:spcPts val="1600"/>
              </a:spcBef>
              <a:spcAft>
                <a:spcPts val="0"/>
              </a:spcAft>
              <a:buSzPts val="1000"/>
              <a:buChar char="○"/>
              <a:defRPr/>
            </a:lvl5pPr>
            <a:lvl6pPr indent="-292100" lvl="5" marL="2743200" rtl="0" algn="l">
              <a:lnSpc>
                <a:spcPct val="100000"/>
              </a:lnSpc>
              <a:spcBef>
                <a:spcPts val="1600"/>
              </a:spcBef>
              <a:spcAft>
                <a:spcPts val="0"/>
              </a:spcAft>
              <a:buSzPts val="1000"/>
              <a:buChar char="■"/>
              <a:defRPr/>
            </a:lvl6pPr>
            <a:lvl7pPr indent="-292100" lvl="6" marL="3200400" rtl="0" algn="l">
              <a:lnSpc>
                <a:spcPct val="100000"/>
              </a:lnSpc>
              <a:spcBef>
                <a:spcPts val="1600"/>
              </a:spcBef>
              <a:spcAft>
                <a:spcPts val="0"/>
              </a:spcAft>
              <a:buSzPts val="1000"/>
              <a:buChar char="●"/>
              <a:defRPr/>
            </a:lvl7pPr>
            <a:lvl8pPr indent="-292100" lvl="7" marL="3657600" rtl="0" algn="l">
              <a:lnSpc>
                <a:spcPct val="100000"/>
              </a:lnSpc>
              <a:spcBef>
                <a:spcPts val="1600"/>
              </a:spcBef>
              <a:spcAft>
                <a:spcPts val="0"/>
              </a:spcAft>
              <a:buSzPts val="1000"/>
              <a:buChar char="○"/>
              <a:defRPr/>
            </a:lvl8pPr>
            <a:lvl9pPr indent="-292100" lvl="8" marL="4114800" rtl="0" algn="l">
              <a:lnSpc>
                <a:spcPct val="100000"/>
              </a:lnSpc>
              <a:spcBef>
                <a:spcPts val="1600"/>
              </a:spcBef>
              <a:spcAft>
                <a:spcPts val="1600"/>
              </a:spcAft>
              <a:buSzPts val="1000"/>
              <a:buChar char="■"/>
              <a:defRPr/>
            </a:lvl9pPr>
          </a:lstStyle>
          <a:p/>
        </p:txBody>
      </p:sp>
      <p:sp>
        <p:nvSpPr>
          <p:cNvPr id="4842" name="Google Shape;4842;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846" name="Shape 4846"/>
        <p:cNvGrpSpPr/>
        <p:nvPr/>
      </p:nvGrpSpPr>
      <p:grpSpPr>
        <a:xfrm>
          <a:off x="0" y="0"/>
          <a:ext cx="0" cy="0"/>
          <a:chOff x="0" y="0"/>
          <a:chExt cx="0" cy="0"/>
        </a:xfrm>
      </p:grpSpPr>
      <p:sp>
        <p:nvSpPr>
          <p:cNvPr id="4847" name="Google Shape;4847;p36"/>
          <p:cNvSpPr txBox="1"/>
          <p:nvPr>
            <p:ph type="ctrTitle"/>
          </p:nvPr>
        </p:nvSpPr>
        <p:spPr>
          <a:xfrm>
            <a:off x="670025" y="955950"/>
            <a:ext cx="3810600" cy="2525700"/>
          </a:xfrm>
          <a:prstGeom prst="rect">
            <a:avLst/>
          </a:prstGeom>
        </p:spPr>
        <p:txBody>
          <a:bodyPr anchorCtr="0" anchor="ctr" bIns="91425" lIns="91425" spcFirstLastPara="1" rIns="91425" wrap="square" tIns="91425">
            <a:noAutofit/>
          </a:bodyPr>
          <a:lstStyle>
            <a:lvl1pPr lvl="0">
              <a:spcBef>
                <a:spcPts val="0"/>
              </a:spcBef>
              <a:spcAft>
                <a:spcPts val="0"/>
              </a:spcAft>
              <a:buSzPts val="5200"/>
              <a:buFont typeface="Montserrat"/>
              <a:buNone/>
              <a:defRPr b="1" sz="5000">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4848" name="Google Shape;4848;p36"/>
          <p:cNvSpPr txBox="1"/>
          <p:nvPr>
            <p:ph idx="1" type="subTitle"/>
          </p:nvPr>
        </p:nvSpPr>
        <p:spPr>
          <a:xfrm>
            <a:off x="737800" y="3481625"/>
            <a:ext cx="2964600" cy="706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800"/>
              <a:buNone/>
              <a:defRPr>
                <a:latin typeface="Montserrat Medium"/>
                <a:ea typeface="Montserrat Medium"/>
                <a:cs typeface="Montserrat Medium"/>
                <a:sym typeface="Montserrat Medium"/>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grpSp>
        <p:nvGrpSpPr>
          <p:cNvPr id="4849" name="Google Shape;4849;p36"/>
          <p:cNvGrpSpPr/>
          <p:nvPr/>
        </p:nvGrpSpPr>
        <p:grpSpPr>
          <a:xfrm rot="5400000">
            <a:off x="-1189950" y="1258713"/>
            <a:ext cx="2005200" cy="854579"/>
            <a:chOff x="-2718975" y="792300"/>
            <a:chExt cx="2005200" cy="854579"/>
          </a:xfrm>
        </p:grpSpPr>
        <p:sp>
          <p:nvSpPr>
            <p:cNvPr id="4850" name="Google Shape;4850;p36"/>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1" name="Google Shape;4851;p36"/>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2" name="Google Shape;4852;p36"/>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3" name="Google Shape;4853;p36"/>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4" name="Google Shape;4854;p36"/>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5" name="Google Shape;4855;p36"/>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6" name="Google Shape;4856;p36"/>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7" name="Google Shape;4857;p36"/>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8" name="Google Shape;4858;p36"/>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9" name="Google Shape;4859;p36"/>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0" name="Google Shape;4860;p36"/>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1" name="Google Shape;4861;p36"/>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2" name="Google Shape;4862;p36"/>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3" name="Google Shape;4863;p36"/>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4" name="Google Shape;4864;p36"/>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5" name="Google Shape;4865;p36"/>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6" name="Google Shape;4866;p36"/>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7" name="Google Shape;4867;p36"/>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8" name="Google Shape;4868;p36"/>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9" name="Google Shape;4869;p36"/>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0" name="Google Shape;4870;p36"/>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1" name="Google Shape;4871;p36"/>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2" name="Google Shape;4872;p36"/>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3" name="Google Shape;4873;p36"/>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4" name="Google Shape;4874;p36"/>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5" name="Google Shape;4875;p36"/>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6" name="Google Shape;4876;p36"/>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7" name="Google Shape;4877;p36"/>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8" name="Google Shape;4878;p36"/>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9" name="Google Shape;4879;p36"/>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0" name="Google Shape;4880;p36"/>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1" name="Google Shape;4881;p36"/>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2" name="Google Shape;4882;p36"/>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3" name="Google Shape;4883;p36"/>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4" name="Google Shape;4884;p36"/>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5" name="Google Shape;4885;p36"/>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6" name="Google Shape;4886;p36"/>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7" name="Google Shape;4887;p36"/>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8" name="Google Shape;4888;p36"/>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9" name="Google Shape;4889;p36"/>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0" name="Google Shape;4890;p36"/>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1" name="Google Shape;4891;p36"/>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2" name="Google Shape;4892;p36"/>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3" name="Google Shape;4893;p36"/>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4" name="Google Shape;4894;p36"/>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5" name="Google Shape;4895;p36"/>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6" name="Google Shape;4896;p36"/>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7" name="Google Shape;4897;p36"/>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8" name="Google Shape;4898;p36"/>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9" name="Google Shape;4899;p36"/>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0" name="Google Shape;4900;p36"/>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1" name="Google Shape;4901;p36"/>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2" name="Google Shape;4902;p36"/>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3" name="Google Shape;4903;p36"/>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4" name="Google Shape;4904;p36"/>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5" name="Google Shape;4905;p36"/>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6" name="Google Shape;4906;p36"/>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7" name="Google Shape;4907;p36"/>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8" name="Google Shape;4908;p36"/>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9" name="Google Shape;4909;p36"/>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0" name="Google Shape;4910;p36"/>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1" name="Google Shape;4911;p36"/>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2" name="Google Shape;4912;p36"/>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3" name="Google Shape;4913;p36"/>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4" name="Google Shape;4914;p36"/>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5" name="Google Shape;4915;p36"/>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6" name="Google Shape;4916;p36"/>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7" name="Google Shape;4917;p36"/>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8" name="Google Shape;4918;p36"/>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9" name="Google Shape;4919;p36"/>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0" name="Google Shape;4920;p36"/>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1" name="Google Shape;4921;p36"/>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2" name="Google Shape;4922;p36"/>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3" name="Google Shape;4923;p36"/>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4" name="Google Shape;4924;p36"/>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5" name="Google Shape;4925;p36"/>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6" name="Google Shape;4926;p36"/>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7" name="Google Shape;4927;p36"/>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8" name="Google Shape;4928;p36"/>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9" name="Google Shape;4929;p36"/>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0" name="Google Shape;4930;p36"/>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1" name="Google Shape;4931;p36"/>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2" name="Google Shape;4932;p36"/>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3" name="Google Shape;4933;p36"/>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934" name="Google Shape;4934;p36"/>
          <p:cNvCxnSpPr/>
          <p:nvPr/>
        </p:nvCxnSpPr>
        <p:spPr>
          <a:xfrm>
            <a:off x="607825" y="1087900"/>
            <a:ext cx="7933200" cy="0"/>
          </a:xfrm>
          <a:prstGeom prst="straightConnector1">
            <a:avLst/>
          </a:prstGeom>
          <a:noFill/>
          <a:ln cap="flat" cmpd="sng" w="9525">
            <a:solidFill>
              <a:srgbClr val="DAC6FF"/>
            </a:solidFill>
            <a:prstDash val="solid"/>
            <a:round/>
            <a:headEnd len="med" w="med" type="none"/>
            <a:tailEnd len="med" w="med" type="none"/>
          </a:ln>
        </p:spPr>
      </p:cxnSp>
      <p:cxnSp>
        <p:nvCxnSpPr>
          <p:cNvPr id="4935" name="Google Shape;4935;p36"/>
          <p:cNvCxnSpPr/>
          <p:nvPr/>
        </p:nvCxnSpPr>
        <p:spPr>
          <a:xfrm>
            <a:off x="4668800" y="529825"/>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4936" name="Google Shape;4936;p36"/>
          <p:cNvCxnSpPr/>
          <p:nvPr/>
        </p:nvCxnSpPr>
        <p:spPr>
          <a:xfrm>
            <a:off x="592050" y="3470928"/>
            <a:ext cx="4076700" cy="0"/>
          </a:xfrm>
          <a:prstGeom prst="straightConnector1">
            <a:avLst/>
          </a:prstGeom>
          <a:noFill/>
          <a:ln cap="flat" cmpd="sng" w="9525">
            <a:solidFill>
              <a:srgbClr val="DAC6FF"/>
            </a:solidFill>
            <a:prstDash val="solid"/>
            <a:round/>
            <a:headEnd len="med" w="med" type="none"/>
            <a:tailEnd len="med" w="med" type="none"/>
          </a:ln>
        </p:spPr>
      </p:cxnSp>
      <p:cxnSp>
        <p:nvCxnSpPr>
          <p:cNvPr id="4937" name="Google Shape;4937;p36"/>
          <p:cNvCxnSpPr/>
          <p:nvPr/>
        </p:nvCxnSpPr>
        <p:spPr>
          <a:xfrm>
            <a:off x="5364200" y="529825"/>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4938" name="Google Shape;4938;p36"/>
          <p:cNvCxnSpPr/>
          <p:nvPr/>
        </p:nvCxnSpPr>
        <p:spPr>
          <a:xfrm>
            <a:off x="592050" y="4173978"/>
            <a:ext cx="7946400" cy="0"/>
          </a:xfrm>
          <a:prstGeom prst="straightConnector1">
            <a:avLst/>
          </a:prstGeom>
          <a:noFill/>
          <a:ln cap="flat" cmpd="sng" w="9525">
            <a:solidFill>
              <a:srgbClr val="DAC6FF"/>
            </a:solidFill>
            <a:prstDash val="solid"/>
            <a:round/>
            <a:headEnd len="med" w="med" type="none"/>
            <a:tailEnd len="med" w="med" type="none"/>
          </a:ln>
        </p:spPr>
      </p:cxnSp>
      <p:grpSp>
        <p:nvGrpSpPr>
          <p:cNvPr id="4939" name="Google Shape;4939;p36"/>
          <p:cNvGrpSpPr/>
          <p:nvPr/>
        </p:nvGrpSpPr>
        <p:grpSpPr>
          <a:xfrm>
            <a:off x="8806425" y="3721638"/>
            <a:ext cx="2005200" cy="854579"/>
            <a:chOff x="-2718975" y="792300"/>
            <a:chExt cx="2005200" cy="854579"/>
          </a:xfrm>
        </p:grpSpPr>
        <p:sp>
          <p:nvSpPr>
            <p:cNvPr id="4940" name="Google Shape;4940;p36"/>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1" name="Google Shape;4941;p36"/>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2" name="Google Shape;4942;p36"/>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3" name="Google Shape;4943;p36"/>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4" name="Google Shape;4944;p36"/>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5" name="Google Shape;4945;p36"/>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6" name="Google Shape;4946;p36"/>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7" name="Google Shape;4947;p36"/>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8" name="Google Shape;4948;p36"/>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9" name="Google Shape;4949;p36"/>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0" name="Google Shape;4950;p36"/>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1" name="Google Shape;4951;p36"/>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2" name="Google Shape;4952;p36"/>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3" name="Google Shape;4953;p36"/>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4" name="Google Shape;4954;p36"/>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5" name="Google Shape;4955;p36"/>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6" name="Google Shape;4956;p36"/>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7" name="Google Shape;4957;p36"/>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8" name="Google Shape;4958;p36"/>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9" name="Google Shape;4959;p36"/>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0" name="Google Shape;4960;p36"/>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1" name="Google Shape;4961;p36"/>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2" name="Google Shape;4962;p36"/>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3" name="Google Shape;4963;p36"/>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4" name="Google Shape;4964;p36"/>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5" name="Google Shape;4965;p36"/>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6" name="Google Shape;4966;p36"/>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7" name="Google Shape;4967;p36"/>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8" name="Google Shape;4968;p36"/>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9" name="Google Shape;4969;p36"/>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0" name="Google Shape;4970;p36"/>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1" name="Google Shape;4971;p36"/>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2" name="Google Shape;4972;p36"/>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3" name="Google Shape;4973;p36"/>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4" name="Google Shape;4974;p36"/>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5" name="Google Shape;4975;p36"/>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6" name="Google Shape;4976;p36"/>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7" name="Google Shape;4977;p36"/>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8" name="Google Shape;4978;p36"/>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9" name="Google Shape;4979;p36"/>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0" name="Google Shape;4980;p36"/>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1" name="Google Shape;4981;p36"/>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2" name="Google Shape;4982;p36"/>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3" name="Google Shape;4983;p36"/>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4" name="Google Shape;4984;p36"/>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5" name="Google Shape;4985;p36"/>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6" name="Google Shape;4986;p36"/>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7" name="Google Shape;4987;p36"/>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8" name="Google Shape;4988;p36"/>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9" name="Google Shape;4989;p36"/>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0" name="Google Shape;4990;p36"/>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1" name="Google Shape;4991;p36"/>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2" name="Google Shape;4992;p36"/>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3" name="Google Shape;4993;p36"/>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4" name="Google Shape;4994;p36"/>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5" name="Google Shape;4995;p36"/>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6" name="Google Shape;4996;p36"/>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7" name="Google Shape;4997;p36"/>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8" name="Google Shape;4998;p36"/>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9" name="Google Shape;4999;p36"/>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0" name="Google Shape;5000;p36"/>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1" name="Google Shape;5001;p36"/>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2" name="Google Shape;5002;p36"/>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3" name="Google Shape;5003;p36"/>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4" name="Google Shape;5004;p36"/>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5" name="Google Shape;5005;p36"/>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6" name="Google Shape;5006;p36"/>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7" name="Google Shape;5007;p36"/>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8" name="Google Shape;5008;p36"/>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9" name="Google Shape;5009;p36"/>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0" name="Google Shape;5010;p36"/>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1" name="Google Shape;5011;p36"/>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2" name="Google Shape;5012;p36"/>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3" name="Google Shape;5013;p36"/>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4" name="Google Shape;5014;p36"/>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5" name="Google Shape;5015;p36"/>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6" name="Google Shape;5016;p36"/>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7" name="Google Shape;5017;p36"/>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8" name="Google Shape;5018;p36"/>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9" name="Google Shape;5019;p36"/>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0" name="Google Shape;5020;p36"/>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1" name="Google Shape;5021;p36"/>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2" name="Google Shape;5022;p36"/>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3" name="Google Shape;5023;p36"/>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24" name="Google Shape;5024;p36"/>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25" name="Google Shape;5025;p36"/>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5026" name="Google Shape;5026;p36"/>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5027" name="Google Shape;5027;p36"/>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5028" name="Shape 5028"/>
        <p:cNvGrpSpPr/>
        <p:nvPr/>
      </p:nvGrpSpPr>
      <p:grpSpPr>
        <a:xfrm>
          <a:off x="0" y="0"/>
          <a:ext cx="0" cy="0"/>
          <a:chOff x="0" y="0"/>
          <a:chExt cx="0" cy="0"/>
        </a:xfrm>
      </p:grpSpPr>
      <p:sp>
        <p:nvSpPr>
          <p:cNvPr id="5029" name="Google Shape;5029;p37"/>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0" name="Google Shape;5030;p37"/>
          <p:cNvSpPr txBox="1"/>
          <p:nvPr>
            <p:ph hasCustomPrompt="1" type="title"/>
          </p:nvPr>
        </p:nvSpPr>
        <p:spPr>
          <a:xfrm>
            <a:off x="5503600" y="1637925"/>
            <a:ext cx="2404500" cy="7146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000000"/>
              </a:buClr>
              <a:buSzPts val="5000"/>
              <a:buNone/>
              <a:defRPr sz="6500">
                <a:solidFill>
                  <a:schemeClr val="accent1"/>
                </a:solidFill>
                <a:latin typeface="Montserrat ExtraBold"/>
                <a:ea typeface="Montserrat ExtraBold"/>
                <a:cs typeface="Montserrat ExtraBold"/>
                <a:sym typeface="Montserrat ExtraBold"/>
              </a:defRPr>
            </a:lvl1pPr>
            <a:lvl2pPr lvl="1" algn="ctr">
              <a:spcBef>
                <a:spcPts val="0"/>
              </a:spcBef>
              <a:spcAft>
                <a:spcPts val="0"/>
              </a:spcAft>
              <a:buClr>
                <a:srgbClr val="000000"/>
              </a:buClr>
              <a:buSzPts val="5000"/>
              <a:buNone/>
              <a:defRPr sz="5000">
                <a:solidFill>
                  <a:srgbClr val="000000"/>
                </a:solidFill>
              </a:defRPr>
            </a:lvl2pPr>
            <a:lvl3pPr lvl="2" algn="ctr">
              <a:spcBef>
                <a:spcPts val="0"/>
              </a:spcBef>
              <a:spcAft>
                <a:spcPts val="0"/>
              </a:spcAft>
              <a:buClr>
                <a:srgbClr val="000000"/>
              </a:buClr>
              <a:buSzPts val="5000"/>
              <a:buNone/>
              <a:defRPr sz="5000">
                <a:solidFill>
                  <a:srgbClr val="000000"/>
                </a:solidFill>
              </a:defRPr>
            </a:lvl3pPr>
            <a:lvl4pPr lvl="3" algn="ctr">
              <a:spcBef>
                <a:spcPts val="0"/>
              </a:spcBef>
              <a:spcAft>
                <a:spcPts val="0"/>
              </a:spcAft>
              <a:buClr>
                <a:srgbClr val="000000"/>
              </a:buClr>
              <a:buSzPts val="5000"/>
              <a:buNone/>
              <a:defRPr sz="5000">
                <a:solidFill>
                  <a:srgbClr val="000000"/>
                </a:solidFill>
              </a:defRPr>
            </a:lvl4pPr>
            <a:lvl5pPr lvl="4" algn="ctr">
              <a:spcBef>
                <a:spcPts val="0"/>
              </a:spcBef>
              <a:spcAft>
                <a:spcPts val="0"/>
              </a:spcAft>
              <a:buClr>
                <a:srgbClr val="000000"/>
              </a:buClr>
              <a:buSzPts val="5000"/>
              <a:buNone/>
              <a:defRPr sz="5000">
                <a:solidFill>
                  <a:srgbClr val="000000"/>
                </a:solidFill>
              </a:defRPr>
            </a:lvl5pPr>
            <a:lvl6pPr lvl="5" algn="ctr">
              <a:spcBef>
                <a:spcPts val="0"/>
              </a:spcBef>
              <a:spcAft>
                <a:spcPts val="0"/>
              </a:spcAft>
              <a:buClr>
                <a:srgbClr val="000000"/>
              </a:buClr>
              <a:buSzPts val="5000"/>
              <a:buNone/>
              <a:defRPr sz="5000">
                <a:solidFill>
                  <a:srgbClr val="000000"/>
                </a:solidFill>
              </a:defRPr>
            </a:lvl6pPr>
            <a:lvl7pPr lvl="6" algn="ctr">
              <a:spcBef>
                <a:spcPts val="0"/>
              </a:spcBef>
              <a:spcAft>
                <a:spcPts val="0"/>
              </a:spcAft>
              <a:buClr>
                <a:srgbClr val="000000"/>
              </a:buClr>
              <a:buSzPts val="5000"/>
              <a:buNone/>
              <a:defRPr sz="5000">
                <a:solidFill>
                  <a:srgbClr val="000000"/>
                </a:solidFill>
              </a:defRPr>
            </a:lvl7pPr>
            <a:lvl8pPr lvl="7" algn="ctr">
              <a:spcBef>
                <a:spcPts val="0"/>
              </a:spcBef>
              <a:spcAft>
                <a:spcPts val="0"/>
              </a:spcAft>
              <a:buClr>
                <a:srgbClr val="000000"/>
              </a:buClr>
              <a:buSzPts val="5000"/>
              <a:buNone/>
              <a:defRPr sz="5000">
                <a:solidFill>
                  <a:srgbClr val="000000"/>
                </a:solidFill>
              </a:defRPr>
            </a:lvl8pPr>
            <a:lvl9pPr lvl="8" algn="ctr">
              <a:spcBef>
                <a:spcPts val="0"/>
              </a:spcBef>
              <a:spcAft>
                <a:spcPts val="0"/>
              </a:spcAft>
              <a:buClr>
                <a:srgbClr val="000000"/>
              </a:buClr>
              <a:buSzPts val="5000"/>
              <a:buNone/>
              <a:defRPr sz="5000">
                <a:solidFill>
                  <a:srgbClr val="000000"/>
                </a:solidFill>
              </a:defRPr>
            </a:lvl9pPr>
          </a:lstStyle>
          <a:p>
            <a:r>
              <a:t>xx%</a:t>
            </a:r>
          </a:p>
        </p:txBody>
      </p:sp>
      <p:sp>
        <p:nvSpPr>
          <p:cNvPr id="5031" name="Google Shape;5031;p37"/>
          <p:cNvSpPr txBox="1"/>
          <p:nvPr>
            <p:ph idx="1" type="subTitle"/>
          </p:nvPr>
        </p:nvSpPr>
        <p:spPr>
          <a:xfrm>
            <a:off x="4915275" y="2506200"/>
            <a:ext cx="3656400" cy="34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800">
                <a:solidFill>
                  <a:schemeClr val="lt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32" name="Google Shape;5032;p37"/>
          <p:cNvSpPr txBox="1"/>
          <p:nvPr>
            <p:ph idx="2" type="subTitle"/>
          </p:nvPr>
        </p:nvSpPr>
        <p:spPr>
          <a:xfrm>
            <a:off x="5279200" y="3006063"/>
            <a:ext cx="2829900" cy="499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600">
                <a:solidFill>
                  <a:schemeClr val="lt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5033" name="Google Shape;5033;p37"/>
          <p:cNvGrpSpPr/>
          <p:nvPr/>
        </p:nvGrpSpPr>
        <p:grpSpPr>
          <a:xfrm rot="10800000">
            <a:off x="8769913" y="3668738"/>
            <a:ext cx="2005200" cy="854579"/>
            <a:chOff x="-2718975" y="792300"/>
            <a:chExt cx="2005200" cy="854579"/>
          </a:xfrm>
        </p:grpSpPr>
        <p:sp>
          <p:nvSpPr>
            <p:cNvPr id="5034" name="Google Shape;5034;p37"/>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5" name="Google Shape;5035;p37"/>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6" name="Google Shape;5036;p37"/>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7" name="Google Shape;5037;p37"/>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8" name="Google Shape;5038;p37"/>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9" name="Google Shape;5039;p37"/>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0" name="Google Shape;5040;p37"/>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1" name="Google Shape;5041;p37"/>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2" name="Google Shape;5042;p37"/>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3" name="Google Shape;5043;p37"/>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4" name="Google Shape;5044;p37"/>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5" name="Google Shape;5045;p37"/>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6" name="Google Shape;5046;p37"/>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7" name="Google Shape;5047;p37"/>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8" name="Google Shape;5048;p37"/>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9" name="Google Shape;5049;p37"/>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0" name="Google Shape;5050;p37"/>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1" name="Google Shape;5051;p37"/>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2" name="Google Shape;5052;p37"/>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3" name="Google Shape;5053;p37"/>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4" name="Google Shape;5054;p37"/>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5" name="Google Shape;5055;p37"/>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6" name="Google Shape;5056;p37"/>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7" name="Google Shape;5057;p37"/>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8" name="Google Shape;5058;p37"/>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9" name="Google Shape;5059;p37"/>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0" name="Google Shape;5060;p37"/>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1" name="Google Shape;5061;p37"/>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2" name="Google Shape;5062;p37"/>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3" name="Google Shape;5063;p37"/>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4" name="Google Shape;5064;p37"/>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5" name="Google Shape;5065;p37"/>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6" name="Google Shape;5066;p37"/>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7" name="Google Shape;5067;p37"/>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8" name="Google Shape;5068;p37"/>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9" name="Google Shape;5069;p37"/>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0" name="Google Shape;5070;p37"/>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1" name="Google Shape;5071;p37"/>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2" name="Google Shape;5072;p37"/>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3" name="Google Shape;5073;p37"/>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4" name="Google Shape;5074;p37"/>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5" name="Google Shape;5075;p37"/>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6" name="Google Shape;5076;p37"/>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7" name="Google Shape;5077;p37"/>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8" name="Google Shape;5078;p37"/>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9" name="Google Shape;5079;p37"/>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0" name="Google Shape;5080;p37"/>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1" name="Google Shape;5081;p37"/>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2" name="Google Shape;5082;p37"/>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3" name="Google Shape;5083;p37"/>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4" name="Google Shape;5084;p37"/>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5" name="Google Shape;5085;p37"/>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6" name="Google Shape;5086;p37"/>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7" name="Google Shape;5087;p37"/>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8" name="Google Shape;5088;p37"/>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9" name="Google Shape;5089;p37"/>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0" name="Google Shape;5090;p37"/>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1" name="Google Shape;5091;p37"/>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2" name="Google Shape;5092;p37"/>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3" name="Google Shape;5093;p37"/>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4" name="Google Shape;5094;p37"/>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5" name="Google Shape;5095;p37"/>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6" name="Google Shape;5096;p37"/>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7" name="Google Shape;5097;p37"/>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8" name="Google Shape;5098;p37"/>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9" name="Google Shape;5099;p37"/>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0" name="Google Shape;5100;p37"/>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1" name="Google Shape;5101;p37"/>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2" name="Google Shape;5102;p37"/>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3" name="Google Shape;5103;p37"/>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4" name="Google Shape;5104;p37"/>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5" name="Google Shape;5105;p37"/>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6" name="Google Shape;5106;p37"/>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7" name="Google Shape;5107;p37"/>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8" name="Google Shape;5108;p37"/>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9" name="Google Shape;5109;p37"/>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0" name="Google Shape;5110;p37"/>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1" name="Google Shape;5111;p37"/>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2" name="Google Shape;5112;p37"/>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3" name="Google Shape;5113;p37"/>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4" name="Google Shape;5114;p37"/>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5" name="Google Shape;5115;p37"/>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6" name="Google Shape;5116;p37"/>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7" name="Google Shape;5117;p37"/>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18" name="Google Shape;5118;p37"/>
          <p:cNvGrpSpPr/>
          <p:nvPr/>
        </p:nvGrpSpPr>
        <p:grpSpPr>
          <a:xfrm>
            <a:off x="-1640850" y="628888"/>
            <a:ext cx="2005200" cy="854579"/>
            <a:chOff x="-2718975" y="792300"/>
            <a:chExt cx="2005200" cy="854579"/>
          </a:xfrm>
        </p:grpSpPr>
        <p:sp>
          <p:nvSpPr>
            <p:cNvPr id="5119" name="Google Shape;5119;p37"/>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0" name="Google Shape;5120;p37"/>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1" name="Google Shape;5121;p37"/>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2" name="Google Shape;5122;p37"/>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3" name="Google Shape;5123;p37"/>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4" name="Google Shape;5124;p37"/>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5" name="Google Shape;5125;p37"/>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6" name="Google Shape;5126;p37"/>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7" name="Google Shape;5127;p37"/>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8" name="Google Shape;5128;p37"/>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9" name="Google Shape;5129;p37"/>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0" name="Google Shape;5130;p37"/>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1" name="Google Shape;5131;p37"/>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2" name="Google Shape;5132;p37"/>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3" name="Google Shape;5133;p37"/>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4" name="Google Shape;5134;p37"/>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5" name="Google Shape;5135;p37"/>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6" name="Google Shape;5136;p37"/>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7" name="Google Shape;5137;p37"/>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8" name="Google Shape;5138;p37"/>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9" name="Google Shape;5139;p37"/>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0" name="Google Shape;5140;p37"/>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1" name="Google Shape;5141;p37"/>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2" name="Google Shape;5142;p37"/>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3" name="Google Shape;5143;p37"/>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4" name="Google Shape;5144;p37"/>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5" name="Google Shape;5145;p37"/>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6" name="Google Shape;5146;p37"/>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7" name="Google Shape;5147;p37"/>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8" name="Google Shape;5148;p37"/>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9" name="Google Shape;5149;p37"/>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0" name="Google Shape;5150;p37"/>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1" name="Google Shape;5151;p37"/>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2" name="Google Shape;5152;p37"/>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3" name="Google Shape;5153;p37"/>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4" name="Google Shape;5154;p37"/>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5" name="Google Shape;5155;p37"/>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6" name="Google Shape;5156;p37"/>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7" name="Google Shape;5157;p37"/>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8" name="Google Shape;5158;p37"/>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9" name="Google Shape;5159;p37"/>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0" name="Google Shape;5160;p37"/>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1" name="Google Shape;5161;p37"/>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2" name="Google Shape;5162;p37"/>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3" name="Google Shape;5163;p37"/>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4" name="Google Shape;5164;p37"/>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5" name="Google Shape;5165;p37"/>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6" name="Google Shape;5166;p37"/>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7" name="Google Shape;5167;p37"/>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8" name="Google Shape;5168;p37"/>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9" name="Google Shape;5169;p37"/>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0" name="Google Shape;5170;p37"/>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1" name="Google Shape;5171;p37"/>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2" name="Google Shape;5172;p37"/>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3" name="Google Shape;5173;p37"/>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4" name="Google Shape;5174;p37"/>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5" name="Google Shape;5175;p37"/>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6" name="Google Shape;5176;p37"/>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7" name="Google Shape;5177;p37"/>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8" name="Google Shape;5178;p37"/>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9" name="Google Shape;5179;p37"/>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0" name="Google Shape;5180;p37"/>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1" name="Google Shape;5181;p37"/>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2" name="Google Shape;5182;p37"/>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3" name="Google Shape;5183;p37"/>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4" name="Google Shape;5184;p37"/>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5" name="Google Shape;5185;p37"/>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6" name="Google Shape;5186;p37"/>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7" name="Google Shape;5187;p37"/>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8" name="Google Shape;5188;p37"/>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9" name="Google Shape;5189;p37"/>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0" name="Google Shape;5190;p37"/>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1" name="Google Shape;5191;p37"/>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2" name="Google Shape;5192;p37"/>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3" name="Google Shape;5193;p37"/>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4" name="Google Shape;5194;p37"/>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5" name="Google Shape;5195;p37"/>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6" name="Google Shape;5196;p37"/>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7" name="Google Shape;5197;p37"/>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8" name="Google Shape;5198;p37"/>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9" name="Google Shape;5199;p37"/>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0" name="Google Shape;5200;p37"/>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1" name="Google Shape;5201;p37"/>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2" name="Google Shape;5202;p37"/>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5203" name="Google Shape;5203;p37"/>
          <p:cNvCxnSpPr/>
          <p:nvPr/>
        </p:nvCxnSpPr>
        <p:spPr>
          <a:xfrm>
            <a:off x="623125" y="4075500"/>
            <a:ext cx="7930800" cy="0"/>
          </a:xfrm>
          <a:prstGeom prst="straightConnector1">
            <a:avLst/>
          </a:prstGeom>
          <a:noFill/>
          <a:ln cap="flat" cmpd="sng" w="9525">
            <a:solidFill>
              <a:srgbClr val="DAC6FF"/>
            </a:solidFill>
            <a:prstDash val="solid"/>
            <a:round/>
            <a:headEnd len="med" w="med" type="none"/>
            <a:tailEnd len="med" w="med" type="none"/>
          </a:ln>
        </p:spPr>
      </p:cxnSp>
      <p:cxnSp>
        <p:nvCxnSpPr>
          <p:cNvPr id="5204" name="Google Shape;5204;p37"/>
          <p:cNvCxnSpPr/>
          <p:nvPr/>
        </p:nvCxnSpPr>
        <p:spPr>
          <a:xfrm>
            <a:off x="4408200"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5205" name="Google Shape;5205;p37"/>
          <p:cNvCxnSpPr/>
          <p:nvPr/>
        </p:nvCxnSpPr>
        <p:spPr>
          <a:xfrm>
            <a:off x="5014625"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5206" name="Google Shape;5206;p37"/>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5207" name="Google Shape;5207;p37"/>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5208" name="Google Shape;5208;p37"/>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5209" name="Google Shape;5209;p37"/>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5210" name="Google Shape;5210;p37"/>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211" name="Shape 5211"/>
        <p:cNvGrpSpPr/>
        <p:nvPr/>
      </p:nvGrpSpPr>
      <p:grpSpPr>
        <a:xfrm>
          <a:off x="0" y="0"/>
          <a:ext cx="0" cy="0"/>
          <a:chOff x="0" y="0"/>
          <a:chExt cx="0" cy="0"/>
        </a:xfrm>
      </p:grpSpPr>
      <p:sp>
        <p:nvSpPr>
          <p:cNvPr id="5212" name="Google Shape;5212;p38"/>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3" name="Google Shape;5213;p38"/>
          <p:cNvSpPr txBox="1"/>
          <p:nvPr>
            <p:ph idx="1" type="subTitle"/>
          </p:nvPr>
        </p:nvSpPr>
        <p:spPr>
          <a:xfrm>
            <a:off x="840900" y="1084550"/>
            <a:ext cx="7474500" cy="339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1"/>
              </a:buClr>
              <a:buSzPts val="2800"/>
              <a:buFont typeface="Montserrat"/>
              <a:buAutoNum type="arabicPeriod"/>
              <a:defRPr sz="1100">
                <a:latin typeface="Montserrat"/>
                <a:ea typeface="Montserrat"/>
                <a:cs typeface="Montserrat"/>
                <a:sym typeface="Montserrat"/>
              </a:defRPr>
            </a:lvl1pPr>
            <a:lvl2pPr lvl="1" algn="ctr">
              <a:lnSpc>
                <a:spcPct val="100000"/>
              </a:lnSpc>
              <a:spcBef>
                <a:spcPts val="0"/>
              </a:spcBef>
              <a:spcAft>
                <a:spcPts val="0"/>
              </a:spcAft>
              <a:buSzPts val="2800"/>
              <a:buAutoNum type="alphaLcPeriod"/>
              <a:defRPr sz="2800"/>
            </a:lvl2pPr>
            <a:lvl3pPr lvl="2" algn="ctr">
              <a:lnSpc>
                <a:spcPct val="100000"/>
              </a:lnSpc>
              <a:spcBef>
                <a:spcPts val="0"/>
              </a:spcBef>
              <a:spcAft>
                <a:spcPts val="0"/>
              </a:spcAft>
              <a:buSzPts val="2800"/>
              <a:buAutoNum type="romanLcPeriod"/>
              <a:defRPr sz="2800"/>
            </a:lvl3pPr>
            <a:lvl4pPr lvl="3" algn="ctr">
              <a:lnSpc>
                <a:spcPct val="100000"/>
              </a:lnSpc>
              <a:spcBef>
                <a:spcPts val="0"/>
              </a:spcBef>
              <a:spcAft>
                <a:spcPts val="0"/>
              </a:spcAft>
              <a:buSzPts val="2800"/>
              <a:buAutoNum type="arabicPeriod"/>
              <a:defRPr sz="2800"/>
            </a:lvl4pPr>
            <a:lvl5pPr lvl="4" algn="ctr">
              <a:lnSpc>
                <a:spcPct val="100000"/>
              </a:lnSpc>
              <a:spcBef>
                <a:spcPts val="0"/>
              </a:spcBef>
              <a:spcAft>
                <a:spcPts val="0"/>
              </a:spcAft>
              <a:buSzPts val="2800"/>
              <a:buAutoNum type="alphaLcPeriod"/>
              <a:defRPr sz="2800"/>
            </a:lvl5pPr>
            <a:lvl6pPr lvl="5" algn="ctr">
              <a:lnSpc>
                <a:spcPct val="100000"/>
              </a:lnSpc>
              <a:spcBef>
                <a:spcPts val="0"/>
              </a:spcBef>
              <a:spcAft>
                <a:spcPts val="0"/>
              </a:spcAft>
              <a:buSzPts val="2800"/>
              <a:buAutoNum type="romanLcPeriod"/>
              <a:defRPr sz="2800"/>
            </a:lvl6pPr>
            <a:lvl7pPr lvl="6" algn="ctr">
              <a:lnSpc>
                <a:spcPct val="100000"/>
              </a:lnSpc>
              <a:spcBef>
                <a:spcPts val="0"/>
              </a:spcBef>
              <a:spcAft>
                <a:spcPts val="0"/>
              </a:spcAft>
              <a:buSzPts val="2800"/>
              <a:buAutoNum type="arabicPeriod"/>
              <a:defRPr sz="2800"/>
            </a:lvl7pPr>
            <a:lvl8pPr lvl="7" algn="ctr">
              <a:lnSpc>
                <a:spcPct val="100000"/>
              </a:lnSpc>
              <a:spcBef>
                <a:spcPts val="0"/>
              </a:spcBef>
              <a:spcAft>
                <a:spcPts val="0"/>
              </a:spcAft>
              <a:buSzPts val="2800"/>
              <a:buAutoNum type="alphaLcPeriod"/>
              <a:defRPr sz="2800"/>
            </a:lvl8pPr>
            <a:lvl9pPr lvl="8" algn="ctr">
              <a:lnSpc>
                <a:spcPct val="100000"/>
              </a:lnSpc>
              <a:spcBef>
                <a:spcPts val="0"/>
              </a:spcBef>
              <a:spcAft>
                <a:spcPts val="0"/>
              </a:spcAft>
              <a:buSzPts val="2800"/>
              <a:buAutoNum type="romanLcPeriod"/>
              <a:defRPr sz="2800"/>
            </a:lvl9pPr>
          </a:lstStyle>
          <a:p/>
        </p:txBody>
      </p:sp>
      <p:sp>
        <p:nvSpPr>
          <p:cNvPr id="5214" name="Google Shape;5214;p38"/>
          <p:cNvSpPr txBox="1"/>
          <p:nvPr>
            <p:ph type="ctrTitle"/>
          </p:nvPr>
        </p:nvSpPr>
        <p:spPr>
          <a:xfrm>
            <a:off x="1559350" y="529975"/>
            <a:ext cx="6018000" cy="5580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b="1" sz="2500">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cxnSp>
        <p:nvCxnSpPr>
          <p:cNvPr id="5215" name="Google Shape;5215;p38"/>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5216" name="Google Shape;5216;p38"/>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5217" name="Google Shape;5217;p38"/>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5218" name="Google Shape;5218;p38"/>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219" name="Shape 5219"/>
        <p:cNvGrpSpPr/>
        <p:nvPr/>
      </p:nvGrpSpPr>
      <p:grpSpPr>
        <a:xfrm>
          <a:off x="0" y="0"/>
          <a:ext cx="0" cy="0"/>
          <a:chOff x="0" y="0"/>
          <a:chExt cx="0" cy="0"/>
        </a:xfrm>
      </p:grpSpPr>
      <p:sp>
        <p:nvSpPr>
          <p:cNvPr id="5220" name="Google Shape;5220;p39"/>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1" name="Google Shape;5221;p39"/>
          <p:cNvSpPr txBox="1"/>
          <p:nvPr>
            <p:ph type="ctrTitle"/>
          </p:nvPr>
        </p:nvSpPr>
        <p:spPr>
          <a:xfrm>
            <a:off x="1559350" y="528725"/>
            <a:ext cx="6018000" cy="5532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b="1" sz="2500">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222" name="Google Shape;5222;p39"/>
          <p:cNvSpPr txBox="1"/>
          <p:nvPr>
            <p:ph idx="1" type="subTitle"/>
          </p:nvPr>
        </p:nvSpPr>
        <p:spPr>
          <a:xfrm>
            <a:off x="1164438" y="2833288"/>
            <a:ext cx="2636700" cy="34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23" name="Google Shape;5223;p39"/>
          <p:cNvSpPr txBox="1"/>
          <p:nvPr>
            <p:ph idx="2" type="subTitle"/>
          </p:nvPr>
        </p:nvSpPr>
        <p:spPr>
          <a:xfrm>
            <a:off x="1088538" y="3130738"/>
            <a:ext cx="2788500" cy="9699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24" name="Google Shape;5224;p39"/>
          <p:cNvSpPr txBox="1"/>
          <p:nvPr>
            <p:ph idx="3" type="subTitle"/>
          </p:nvPr>
        </p:nvSpPr>
        <p:spPr>
          <a:xfrm>
            <a:off x="5342863" y="2852900"/>
            <a:ext cx="2636700" cy="34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25" name="Google Shape;5225;p39"/>
          <p:cNvSpPr txBox="1"/>
          <p:nvPr>
            <p:ph idx="4" type="subTitle"/>
          </p:nvPr>
        </p:nvSpPr>
        <p:spPr>
          <a:xfrm>
            <a:off x="5266963" y="3150350"/>
            <a:ext cx="2788500" cy="9699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5226" name="Google Shape;5226;p39"/>
          <p:cNvGrpSpPr/>
          <p:nvPr/>
        </p:nvGrpSpPr>
        <p:grpSpPr>
          <a:xfrm>
            <a:off x="-1605500" y="3498700"/>
            <a:ext cx="2005200" cy="854579"/>
            <a:chOff x="-2718975" y="792300"/>
            <a:chExt cx="2005200" cy="854579"/>
          </a:xfrm>
        </p:grpSpPr>
        <p:sp>
          <p:nvSpPr>
            <p:cNvPr id="5227" name="Google Shape;5227;p39"/>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8" name="Google Shape;5228;p39"/>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9" name="Google Shape;5229;p39"/>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0" name="Google Shape;5230;p39"/>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1" name="Google Shape;5231;p39"/>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2" name="Google Shape;5232;p39"/>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3" name="Google Shape;5233;p39"/>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4" name="Google Shape;5234;p39"/>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5" name="Google Shape;5235;p39"/>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6" name="Google Shape;5236;p39"/>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7" name="Google Shape;5237;p39"/>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8" name="Google Shape;5238;p39"/>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9" name="Google Shape;5239;p39"/>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0" name="Google Shape;5240;p39"/>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1" name="Google Shape;5241;p39"/>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2" name="Google Shape;5242;p39"/>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3" name="Google Shape;5243;p39"/>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4" name="Google Shape;5244;p39"/>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5" name="Google Shape;5245;p39"/>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6" name="Google Shape;5246;p39"/>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7" name="Google Shape;5247;p39"/>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8" name="Google Shape;5248;p39"/>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9" name="Google Shape;5249;p39"/>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0" name="Google Shape;5250;p39"/>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1" name="Google Shape;5251;p39"/>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2" name="Google Shape;5252;p39"/>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3" name="Google Shape;5253;p39"/>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4" name="Google Shape;5254;p39"/>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5" name="Google Shape;5255;p39"/>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6" name="Google Shape;5256;p39"/>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7" name="Google Shape;5257;p39"/>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8" name="Google Shape;5258;p39"/>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9" name="Google Shape;5259;p39"/>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0" name="Google Shape;5260;p39"/>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1" name="Google Shape;5261;p39"/>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2" name="Google Shape;5262;p39"/>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3" name="Google Shape;5263;p39"/>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4" name="Google Shape;5264;p39"/>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5" name="Google Shape;5265;p39"/>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6" name="Google Shape;5266;p39"/>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7" name="Google Shape;5267;p39"/>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8" name="Google Shape;5268;p39"/>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9" name="Google Shape;5269;p39"/>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0" name="Google Shape;5270;p39"/>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1" name="Google Shape;5271;p39"/>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2" name="Google Shape;5272;p39"/>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3" name="Google Shape;5273;p39"/>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4" name="Google Shape;5274;p39"/>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5" name="Google Shape;5275;p39"/>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6" name="Google Shape;5276;p39"/>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7" name="Google Shape;5277;p39"/>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8" name="Google Shape;5278;p39"/>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9" name="Google Shape;5279;p39"/>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0" name="Google Shape;5280;p39"/>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1" name="Google Shape;5281;p39"/>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2" name="Google Shape;5282;p39"/>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3" name="Google Shape;5283;p39"/>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4" name="Google Shape;5284;p39"/>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5" name="Google Shape;5285;p39"/>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6" name="Google Shape;5286;p39"/>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7" name="Google Shape;5287;p39"/>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8" name="Google Shape;5288;p39"/>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9" name="Google Shape;5289;p39"/>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0" name="Google Shape;5290;p39"/>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1" name="Google Shape;5291;p39"/>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2" name="Google Shape;5292;p39"/>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3" name="Google Shape;5293;p39"/>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4" name="Google Shape;5294;p39"/>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5" name="Google Shape;5295;p39"/>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6" name="Google Shape;5296;p39"/>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7" name="Google Shape;5297;p39"/>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8" name="Google Shape;5298;p39"/>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9" name="Google Shape;5299;p39"/>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0" name="Google Shape;5300;p39"/>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1" name="Google Shape;5301;p39"/>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2" name="Google Shape;5302;p39"/>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3" name="Google Shape;5303;p39"/>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4" name="Google Shape;5304;p39"/>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5" name="Google Shape;5305;p39"/>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6" name="Google Shape;5306;p39"/>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7" name="Google Shape;5307;p39"/>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8" name="Google Shape;5308;p39"/>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9" name="Google Shape;5309;p39"/>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0" name="Google Shape;5310;p39"/>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11" name="Google Shape;5311;p39"/>
          <p:cNvGrpSpPr/>
          <p:nvPr/>
        </p:nvGrpSpPr>
        <p:grpSpPr>
          <a:xfrm>
            <a:off x="8730000" y="555900"/>
            <a:ext cx="2005200" cy="854579"/>
            <a:chOff x="-2718975" y="792300"/>
            <a:chExt cx="2005200" cy="854579"/>
          </a:xfrm>
        </p:grpSpPr>
        <p:sp>
          <p:nvSpPr>
            <p:cNvPr id="5312" name="Google Shape;5312;p39"/>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3" name="Google Shape;5313;p39"/>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4" name="Google Shape;5314;p39"/>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5" name="Google Shape;5315;p39"/>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6" name="Google Shape;5316;p39"/>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7" name="Google Shape;5317;p39"/>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8" name="Google Shape;5318;p39"/>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9" name="Google Shape;5319;p39"/>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0" name="Google Shape;5320;p39"/>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1" name="Google Shape;5321;p39"/>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2" name="Google Shape;5322;p39"/>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3" name="Google Shape;5323;p39"/>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4" name="Google Shape;5324;p39"/>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5" name="Google Shape;5325;p39"/>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6" name="Google Shape;5326;p39"/>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7" name="Google Shape;5327;p39"/>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8" name="Google Shape;5328;p39"/>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9" name="Google Shape;5329;p39"/>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0" name="Google Shape;5330;p39"/>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1" name="Google Shape;5331;p39"/>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2" name="Google Shape;5332;p39"/>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3" name="Google Shape;5333;p39"/>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4" name="Google Shape;5334;p39"/>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5" name="Google Shape;5335;p39"/>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6" name="Google Shape;5336;p39"/>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7" name="Google Shape;5337;p39"/>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8" name="Google Shape;5338;p39"/>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9" name="Google Shape;5339;p39"/>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0" name="Google Shape;5340;p39"/>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1" name="Google Shape;5341;p39"/>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2" name="Google Shape;5342;p39"/>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3" name="Google Shape;5343;p39"/>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4" name="Google Shape;5344;p39"/>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5" name="Google Shape;5345;p39"/>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6" name="Google Shape;5346;p39"/>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7" name="Google Shape;5347;p39"/>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8" name="Google Shape;5348;p39"/>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9" name="Google Shape;5349;p39"/>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0" name="Google Shape;5350;p39"/>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1" name="Google Shape;5351;p39"/>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2" name="Google Shape;5352;p39"/>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3" name="Google Shape;5353;p39"/>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4" name="Google Shape;5354;p39"/>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5" name="Google Shape;5355;p39"/>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6" name="Google Shape;5356;p39"/>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7" name="Google Shape;5357;p39"/>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8" name="Google Shape;5358;p39"/>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9" name="Google Shape;5359;p39"/>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0" name="Google Shape;5360;p39"/>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1" name="Google Shape;5361;p39"/>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2" name="Google Shape;5362;p39"/>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3" name="Google Shape;5363;p39"/>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4" name="Google Shape;5364;p39"/>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5" name="Google Shape;5365;p39"/>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6" name="Google Shape;5366;p39"/>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7" name="Google Shape;5367;p39"/>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8" name="Google Shape;5368;p39"/>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9" name="Google Shape;5369;p39"/>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0" name="Google Shape;5370;p39"/>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1" name="Google Shape;5371;p39"/>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2" name="Google Shape;5372;p39"/>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3" name="Google Shape;5373;p39"/>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4" name="Google Shape;5374;p39"/>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5" name="Google Shape;5375;p39"/>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6" name="Google Shape;5376;p39"/>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7" name="Google Shape;5377;p39"/>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8" name="Google Shape;5378;p39"/>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9" name="Google Shape;5379;p39"/>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0" name="Google Shape;5380;p39"/>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1" name="Google Shape;5381;p39"/>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2" name="Google Shape;5382;p39"/>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3" name="Google Shape;5383;p39"/>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4" name="Google Shape;5384;p39"/>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5" name="Google Shape;5385;p39"/>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6" name="Google Shape;5386;p39"/>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7" name="Google Shape;5387;p39"/>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8" name="Google Shape;5388;p39"/>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9" name="Google Shape;5389;p39"/>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0" name="Google Shape;5390;p39"/>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1" name="Google Shape;5391;p39"/>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2" name="Google Shape;5392;p39"/>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3" name="Google Shape;5393;p39"/>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4" name="Google Shape;5394;p39"/>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5" name="Google Shape;5395;p39"/>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5396" name="Google Shape;5396;p39"/>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cxnSp>
        <p:nvCxnSpPr>
          <p:cNvPr id="5397" name="Google Shape;5397;p39"/>
          <p:cNvCxnSpPr/>
          <p:nvPr/>
        </p:nvCxnSpPr>
        <p:spPr>
          <a:xfrm>
            <a:off x="599450" y="4185600"/>
            <a:ext cx="7932900" cy="0"/>
          </a:xfrm>
          <a:prstGeom prst="straightConnector1">
            <a:avLst/>
          </a:prstGeom>
          <a:noFill/>
          <a:ln cap="flat" cmpd="sng" w="9525">
            <a:solidFill>
              <a:srgbClr val="DAC6FF"/>
            </a:solidFill>
            <a:prstDash val="solid"/>
            <a:round/>
            <a:headEnd len="med" w="med" type="none"/>
            <a:tailEnd len="med" w="med" type="none"/>
          </a:ln>
        </p:spPr>
      </p:cxnSp>
      <p:cxnSp>
        <p:nvCxnSpPr>
          <p:cNvPr id="5398" name="Google Shape;5398;p39"/>
          <p:cNvCxnSpPr/>
          <p:nvPr/>
        </p:nvCxnSpPr>
        <p:spPr>
          <a:xfrm>
            <a:off x="604625" y="1526400"/>
            <a:ext cx="7932900" cy="0"/>
          </a:xfrm>
          <a:prstGeom prst="straightConnector1">
            <a:avLst/>
          </a:prstGeom>
          <a:noFill/>
          <a:ln cap="flat" cmpd="sng" w="9525">
            <a:solidFill>
              <a:srgbClr val="DAC6FF"/>
            </a:solidFill>
            <a:prstDash val="solid"/>
            <a:round/>
            <a:headEnd len="med" w="med" type="none"/>
            <a:tailEnd len="med" w="med" type="none"/>
          </a:ln>
        </p:spPr>
      </p:cxnSp>
      <p:cxnSp>
        <p:nvCxnSpPr>
          <p:cNvPr id="5399" name="Google Shape;5399;p39"/>
          <p:cNvCxnSpPr/>
          <p:nvPr/>
        </p:nvCxnSpPr>
        <p:spPr>
          <a:xfrm>
            <a:off x="4349125" y="1081800"/>
            <a:ext cx="0" cy="3551700"/>
          </a:xfrm>
          <a:prstGeom prst="straightConnector1">
            <a:avLst/>
          </a:prstGeom>
          <a:noFill/>
          <a:ln cap="flat" cmpd="sng" w="9525">
            <a:solidFill>
              <a:srgbClr val="DAC6FF"/>
            </a:solidFill>
            <a:prstDash val="solid"/>
            <a:round/>
            <a:headEnd len="med" w="med" type="none"/>
            <a:tailEnd len="med" w="med" type="none"/>
          </a:ln>
        </p:spPr>
      </p:cxnSp>
      <p:cxnSp>
        <p:nvCxnSpPr>
          <p:cNvPr id="5400" name="Google Shape;5400;p39"/>
          <p:cNvCxnSpPr/>
          <p:nvPr/>
        </p:nvCxnSpPr>
        <p:spPr>
          <a:xfrm>
            <a:off x="4794875" y="1081800"/>
            <a:ext cx="0" cy="3551700"/>
          </a:xfrm>
          <a:prstGeom prst="straightConnector1">
            <a:avLst/>
          </a:prstGeom>
          <a:noFill/>
          <a:ln cap="flat" cmpd="sng" w="9525">
            <a:solidFill>
              <a:srgbClr val="DAC6FF"/>
            </a:solidFill>
            <a:prstDash val="solid"/>
            <a:round/>
            <a:headEnd len="med" w="med" type="none"/>
            <a:tailEnd len="med" w="med" type="none"/>
          </a:ln>
        </p:spPr>
      </p:cxnSp>
      <p:cxnSp>
        <p:nvCxnSpPr>
          <p:cNvPr id="5401" name="Google Shape;5401;p39"/>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5402" name="Google Shape;5402;p39"/>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5403" name="Google Shape;5403;p39"/>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04" name="Shape 5404"/>
        <p:cNvGrpSpPr/>
        <p:nvPr/>
      </p:nvGrpSpPr>
      <p:grpSpPr>
        <a:xfrm>
          <a:off x="0" y="0"/>
          <a:ext cx="0" cy="0"/>
          <a:chOff x="0" y="0"/>
          <a:chExt cx="0" cy="0"/>
        </a:xfrm>
      </p:grpSpPr>
      <p:sp>
        <p:nvSpPr>
          <p:cNvPr id="5405" name="Google Shape;5405;p40"/>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06" name="Google Shape;5406;p40"/>
          <p:cNvGrpSpPr/>
          <p:nvPr/>
        </p:nvGrpSpPr>
        <p:grpSpPr>
          <a:xfrm flipH="1" rot="-5400000">
            <a:off x="8135111" y="1210250"/>
            <a:ext cx="2005200" cy="854579"/>
            <a:chOff x="-2718975" y="792300"/>
            <a:chExt cx="2005200" cy="854579"/>
          </a:xfrm>
        </p:grpSpPr>
        <p:sp>
          <p:nvSpPr>
            <p:cNvPr id="5407" name="Google Shape;5407;p40"/>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8" name="Google Shape;5408;p40"/>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9" name="Google Shape;5409;p40"/>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0" name="Google Shape;5410;p40"/>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1" name="Google Shape;5411;p40"/>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2" name="Google Shape;5412;p40"/>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3" name="Google Shape;5413;p40"/>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4" name="Google Shape;5414;p40"/>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5" name="Google Shape;5415;p40"/>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6" name="Google Shape;5416;p40"/>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7" name="Google Shape;5417;p40"/>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8" name="Google Shape;5418;p40"/>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9" name="Google Shape;5419;p40"/>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0" name="Google Shape;5420;p40"/>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1" name="Google Shape;5421;p40"/>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2" name="Google Shape;5422;p40"/>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3" name="Google Shape;5423;p40"/>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4" name="Google Shape;5424;p40"/>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5" name="Google Shape;5425;p40"/>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6" name="Google Shape;5426;p40"/>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7" name="Google Shape;5427;p40"/>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8" name="Google Shape;5428;p40"/>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9" name="Google Shape;5429;p40"/>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0" name="Google Shape;5430;p40"/>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1" name="Google Shape;5431;p40"/>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2" name="Google Shape;5432;p40"/>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3" name="Google Shape;5433;p40"/>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4" name="Google Shape;5434;p40"/>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5" name="Google Shape;5435;p40"/>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6" name="Google Shape;5436;p40"/>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7" name="Google Shape;5437;p40"/>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8" name="Google Shape;5438;p40"/>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9" name="Google Shape;5439;p40"/>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0" name="Google Shape;5440;p40"/>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1" name="Google Shape;5441;p40"/>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2" name="Google Shape;5442;p40"/>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3" name="Google Shape;5443;p40"/>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4" name="Google Shape;5444;p40"/>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5" name="Google Shape;5445;p40"/>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6" name="Google Shape;5446;p40"/>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7" name="Google Shape;5447;p40"/>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8" name="Google Shape;5448;p40"/>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9" name="Google Shape;5449;p40"/>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0" name="Google Shape;5450;p40"/>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1" name="Google Shape;5451;p40"/>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2" name="Google Shape;5452;p40"/>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3" name="Google Shape;5453;p40"/>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4" name="Google Shape;5454;p40"/>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5" name="Google Shape;5455;p40"/>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6" name="Google Shape;5456;p40"/>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7" name="Google Shape;5457;p40"/>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8" name="Google Shape;5458;p40"/>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9" name="Google Shape;5459;p40"/>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0" name="Google Shape;5460;p40"/>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1" name="Google Shape;5461;p40"/>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2" name="Google Shape;5462;p40"/>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3" name="Google Shape;5463;p40"/>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4" name="Google Shape;5464;p40"/>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5" name="Google Shape;5465;p40"/>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6" name="Google Shape;5466;p40"/>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7" name="Google Shape;5467;p40"/>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8" name="Google Shape;5468;p40"/>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9" name="Google Shape;5469;p40"/>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0" name="Google Shape;5470;p40"/>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1" name="Google Shape;5471;p40"/>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2" name="Google Shape;5472;p40"/>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3" name="Google Shape;5473;p40"/>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4" name="Google Shape;5474;p40"/>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5" name="Google Shape;5475;p40"/>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6" name="Google Shape;5476;p40"/>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7" name="Google Shape;5477;p40"/>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8" name="Google Shape;5478;p40"/>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9" name="Google Shape;5479;p40"/>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0" name="Google Shape;5480;p40"/>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1" name="Google Shape;5481;p40"/>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2" name="Google Shape;5482;p40"/>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3" name="Google Shape;5483;p40"/>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4" name="Google Shape;5484;p40"/>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5" name="Google Shape;5485;p40"/>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6" name="Google Shape;5486;p40"/>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7" name="Google Shape;5487;p40"/>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8" name="Google Shape;5488;p40"/>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9" name="Google Shape;5489;p40"/>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0" name="Google Shape;5490;p40"/>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91" name="Google Shape;5491;p40"/>
          <p:cNvGrpSpPr/>
          <p:nvPr/>
        </p:nvGrpSpPr>
        <p:grpSpPr>
          <a:xfrm flipH="1">
            <a:off x="-1617164" y="3673175"/>
            <a:ext cx="2005200" cy="854579"/>
            <a:chOff x="-2718975" y="792300"/>
            <a:chExt cx="2005200" cy="854579"/>
          </a:xfrm>
        </p:grpSpPr>
        <p:sp>
          <p:nvSpPr>
            <p:cNvPr id="5492" name="Google Shape;5492;p40"/>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3" name="Google Shape;5493;p40"/>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4" name="Google Shape;5494;p40"/>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5" name="Google Shape;5495;p40"/>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6" name="Google Shape;5496;p40"/>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7" name="Google Shape;5497;p40"/>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8" name="Google Shape;5498;p40"/>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9" name="Google Shape;5499;p40"/>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0" name="Google Shape;5500;p40"/>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1" name="Google Shape;5501;p40"/>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2" name="Google Shape;5502;p40"/>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3" name="Google Shape;5503;p40"/>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4" name="Google Shape;5504;p40"/>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5" name="Google Shape;5505;p40"/>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6" name="Google Shape;5506;p40"/>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7" name="Google Shape;5507;p40"/>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8" name="Google Shape;5508;p40"/>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9" name="Google Shape;5509;p40"/>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0" name="Google Shape;5510;p40"/>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1" name="Google Shape;5511;p40"/>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2" name="Google Shape;5512;p40"/>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3" name="Google Shape;5513;p40"/>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4" name="Google Shape;5514;p40"/>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5" name="Google Shape;5515;p40"/>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6" name="Google Shape;5516;p40"/>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7" name="Google Shape;5517;p40"/>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8" name="Google Shape;5518;p40"/>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9" name="Google Shape;5519;p40"/>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0" name="Google Shape;5520;p40"/>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1" name="Google Shape;5521;p40"/>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2" name="Google Shape;5522;p40"/>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3" name="Google Shape;5523;p40"/>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4" name="Google Shape;5524;p40"/>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5" name="Google Shape;5525;p40"/>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6" name="Google Shape;5526;p40"/>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7" name="Google Shape;5527;p40"/>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8" name="Google Shape;5528;p40"/>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9" name="Google Shape;5529;p40"/>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0" name="Google Shape;5530;p40"/>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1" name="Google Shape;5531;p40"/>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2" name="Google Shape;5532;p40"/>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3" name="Google Shape;5533;p40"/>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4" name="Google Shape;5534;p40"/>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5" name="Google Shape;5535;p40"/>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6" name="Google Shape;5536;p40"/>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7" name="Google Shape;5537;p40"/>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8" name="Google Shape;5538;p40"/>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9" name="Google Shape;5539;p40"/>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0" name="Google Shape;5540;p40"/>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1" name="Google Shape;5541;p40"/>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2" name="Google Shape;5542;p40"/>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3" name="Google Shape;5543;p40"/>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4" name="Google Shape;5544;p40"/>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5" name="Google Shape;5545;p40"/>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6" name="Google Shape;5546;p40"/>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7" name="Google Shape;5547;p40"/>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8" name="Google Shape;5548;p40"/>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9" name="Google Shape;5549;p40"/>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0" name="Google Shape;5550;p40"/>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1" name="Google Shape;5551;p40"/>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2" name="Google Shape;5552;p40"/>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3" name="Google Shape;5553;p40"/>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4" name="Google Shape;5554;p40"/>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5" name="Google Shape;5555;p40"/>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6" name="Google Shape;5556;p40"/>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7" name="Google Shape;5557;p40"/>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8" name="Google Shape;5558;p40"/>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9" name="Google Shape;5559;p40"/>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0" name="Google Shape;5560;p40"/>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1" name="Google Shape;5561;p40"/>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2" name="Google Shape;5562;p40"/>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3" name="Google Shape;5563;p40"/>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4" name="Google Shape;5564;p40"/>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5" name="Google Shape;5565;p40"/>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6" name="Google Shape;5566;p40"/>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7" name="Google Shape;5567;p40"/>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8" name="Google Shape;5568;p40"/>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9" name="Google Shape;5569;p40"/>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0" name="Google Shape;5570;p40"/>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1" name="Google Shape;5571;p40"/>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2" name="Google Shape;5572;p40"/>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3" name="Google Shape;5573;p40"/>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4" name="Google Shape;5574;p40"/>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5" name="Google Shape;5575;p40"/>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76" name="Google Shape;5576;p40"/>
          <p:cNvSpPr txBox="1"/>
          <p:nvPr>
            <p:ph type="ctrTitle"/>
          </p:nvPr>
        </p:nvSpPr>
        <p:spPr>
          <a:xfrm>
            <a:off x="1559350" y="529975"/>
            <a:ext cx="6018000" cy="5580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b="1" sz="2500">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cxnSp>
        <p:nvCxnSpPr>
          <p:cNvPr id="5577" name="Google Shape;5577;p40"/>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5578" name="Google Shape;5578;p40"/>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5579" name="Google Shape;5579;p40"/>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5580" name="Google Shape;5580;p40"/>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581" name="Shape 5581"/>
        <p:cNvGrpSpPr/>
        <p:nvPr/>
      </p:nvGrpSpPr>
      <p:grpSpPr>
        <a:xfrm>
          <a:off x="0" y="0"/>
          <a:ext cx="0" cy="0"/>
          <a:chOff x="0" y="0"/>
          <a:chExt cx="0" cy="0"/>
        </a:xfrm>
      </p:grpSpPr>
      <p:sp>
        <p:nvSpPr>
          <p:cNvPr id="5582" name="Google Shape;5582;p41"/>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83" name="Google Shape;5583;p41"/>
          <p:cNvGrpSpPr/>
          <p:nvPr/>
        </p:nvGrpSpPr>
        <p:grpSpPr>
          <a:xfrm rot="5400000">
            <a:off x="-1189950" y="3043638"/>
            <a:ext cx="2005200" cy="854579"/>
            <a:chOff x="-2718975" y="792300"/>
            <a:chExt cx="2005200" cy="854579"/>
          </a:xfrm>
        </p:grpSpPr>
        <p:sp>
          <p:nvSpPr>
            <p:cNvPr id="5584" name="Google Shape;5584;p41"/>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5" name="Google Shape;5585;p41"/>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6" name="Google Shape;5586;p41"/>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7" name="Google Shape;5587;p41"/>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8" name="Google Shape;5588;p41"/>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9" name="Google Shape;5589;p41"/>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0" name="Google Shape;5590;p41"/>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1" name="Google Shape;5591;p41"/>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2" name="Google Shape;5592;p41"/>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3" name="Google Shape;5593;p41"/>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4" name="Google Shape;5594;p41"/>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5" name="Google Shape;5595;p41"/>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6" name="Google Shape;5596;p41"/>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7" name="Google Shape;5597;p41"/>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8" name="Google Shape;5598;p41"/>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9" name="Google Shape;5599;p41"/>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0" name="Google Shape;5600;p41"/>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1" name="Google Shape;5601;p41"/>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2" name="Google Shape;5602;p41"/>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3" name="Google Shape;5603;p41"/>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4" name="Google Shape;5604;p41"/>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5" name="Google Shape;5605;p41"/>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6" name="Google Shape;5606;p41"/>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7" name="Google Shape;5607;p41"/>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8" name="Google Shape;5608;p41"/>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9" name="Google Shape;5609;p41"/>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0" name="Google Shape;5610;p41"/>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1" name="Google Shape;5611;p41"/>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2" name="Google Shape;5612;p41"/>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3" name="Google Shape;5613;p41"/>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4" name="Google Shape;5614;p41"/>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5" name="Google Shape;5615;p41"/>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6" name="Google Shape;5616;p41"/>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7" name="Google Shape;5617;p41"/>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8" name="Google Shape;5618;p41"/>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9" name="Google Shape;5619;p41"/>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0" name="Google Shape;5620;p41"/>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1" name="Google Shape;5621;p41"/>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2" name="Google Shape;5622;p41"/>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3" name="Google Shape;5623;p41"/>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4" name="Google Shape;5624;p41"/>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5" name="Google Shape;5625;p41"/>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6" name="Google Shape;5626;p41"/>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7" name="Google Shape;5627;p41"/>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8" name="Google Shape;5628;p41"/>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9" name="Google Shape;5629;p41"/>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0" name="Google Shape;5630;p41"/>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1" name="Google Shape;5631;p41"/>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2" name="Google Shape;5632;p41"/>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3" name="Google Shape;5633;p41"/>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4" name="Google Shape;5634;p41"/>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5" name="Google Shape;5635;p41"/>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6" name="Google Shape;5636;p41"/>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7" name="Google Shape;5637;p41"/>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8" name="Google Shape;5638;p41"/>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9" name="Google Shape;5639;p41"/>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0" name="Google Shape;5640;p41"/>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1" name="Google Shape;5641;p41"/>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2" name="Google Shape;5642;p41"/>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3" name="Google Shape;5643;p41"/>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4" name="Google Shape;5644;p41"/>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5" name="Google Shape;5645;p41"/>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6" name="Google Shape;5646;p41"/>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7" name="Google Shape;5647;p41"/>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8" name="Google Shape;5648;p41"/>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9" name="Google Shape;5649;p41"/>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0" name="Google Shape;5650;p41"/>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1" name="Google Shape;5651;p41"/>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2" name="Google Shape;5652;p41"/>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3" name="Google Shape;5653;p41"/>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4" name="Google Shape;5654;p41"/>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5" name="Google Shape;5655;p41"/>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6" name="Google Shape;5656;p41"/>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7" name="Google Shape;5657;p41"/>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8" name="Google Shape;5658;p41"/>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9" name="Google Shape;5659;p41"/>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0" name="Google Shape;5660;p41"/>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1" name="Google Shape;5661;p41"/>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2" name="Google Shape;5662;p41"/>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3" name="Google Shape;5663;p41"/>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4" name="Google Shape;5664;p41"/>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5" name="Google Shape;5665;p41"/>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6" name="Google Shape;5666;p41"/>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7" name="Google Shape;5667;p41"/>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5668" name="Google Shape;5668;p41"/>
          <p:cNvCxnSpPr/>
          <p:nvPr/>
        </p:nvCxnSpPr>
        <p:spPr>
          <a:xfrm>
            <a:off x="600140" y="1087900"/>
            <a:ext cx="4068600" cy="0"/>
          </a:xfrm>
          <a:prstGeom prst="straightConnector1">
            <a:avLst/>
          </a:prstGeom>
          <a:noFill/>
          <a:ln cap="flat" cmpd="sng" w="9525">
            <a:solidFill>
              <a:srgbClr val="DAC6FF"/>
            </a:solidFill>
            <a:prstDash val="solid"/>
            <a:round/>
            <a:headEnd len="med" w="med" type="none"/>
            <a:tailEnd len="med" w="med" type="none"/>
          </a:ln>
        </p:spPr>
      </p:cxnSp>
      <p:cxnSp>
        <p:nvCxnSpPr>
          <p:cNvPr id="5669" name="Google Shape;5669;p41"/>
          <p:cNvCxnSpPr/>
          <p:nvPr/>
        </p:nvCxnSpPr>
        <p:spPr>
          <a:xfrm>
            <a:off x="4668800" y="529825"/>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5670" name="Google Shape;5670;p41"/>
          <p:cNvCxnSpPr/>
          <p:nvPr/>
        </p:nvCxnSpPr>
        <p:spPr>
          <a:xfrm>
            <a:off x="4096050" y="529825"/>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5671" name="Google Shape;5671;p41"/>
          <p:cNvCxnSpPr/>
          <p:nvPr/>
        </p:nvCxnSpPr>
        <p:spPr>
          <a:xfrm>
            <a:off x="592050" y="4173975"/>
            <a:ext cx="4075500" cy="0"/>
          </a:xfrm>
          <a:prstGeom prst="straightConnector1">
            <a:avLst/>
          </a:prstGeom>
          <a:noFill/>
          <a:ln cap="flat" cmpd="sng" w="9525">
            <a:solidFill>
              <a:srgbClr val="DAC6FF"/>
            </a:solidFill>
            <a:prstDash val="solid"/>
            <a:round/>
            <a:headEnd len="med" w="med" type="none"/>
            <a:tailEnd len="med" w="med" type="none"/>
          </a:ln>
        </p:spPr>
      </p:cxnSp>
      <p:grpSp>
        <p:nvGrpSpPr>
          <p:cNvPr id="5672" name="Google Shape;5672;p41"/>
          <p:cNvGrpSpPr/>
          <p:nvPr/>
        </p:nvGrpSpPr>
        <p:grpSpPr>
          <a:xfrm>
            <a:off x="8806425" y="660600"/>
            <a:ext cx="2005200" cy="854579"/>
            <a:chOff x="-2718975" y="792300"/>
            <a:chExt cx="2005200" cy="854579"/>
          </a:xfrm>
        </p:grpSpPr>
        <p:sp>
          <p:nvSpPr>
            <p:cNvPr id="5673" name="Google Shape;5673;p41"/>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4" name="Google Shape;5674;p41"/>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5" name="Google Shape;5675;p41"/>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6" name="Google Shape;5676;p41"/>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7" name="Google Shape;5677;p41"/>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8" name="Google Shape;5678;p41"/>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9" name="Google Shape;5679;p41"/>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0" name="Google Shape;5680;p41"/>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1" name="Google Shape;5681;p41"/>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2" name="Google Shape;5682;p41"/>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3" name="Google Shape;5683;p41"/>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4" name="Google Shape;5684;p41"/>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5" name="Google Shape;5685;p41"/>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6" name="Google Shape;5686;p41"/>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7" name="Google Shape;5687;p41"/>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8" name="Google Shape;5688;p41"/>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9" name="Google Shape;5689;p41"/>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0" name="Google Shape;5690;p41"/>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1" name="Google Shape;5691;p41"/>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2" name="Google Shape;5692;p41"/>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3" name="Google Shape;5693;p41"/>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4" name="Google Shape;5694;p41"/>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5" name="Google Shape;5695;p41"/>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6" name="Google Shape;5696;p41"/>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7" name="Google Shape;5697;p41"/>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8" name="Google Shape;5698;p41"/>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9" name="Google Shape;5699;p41"/>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0" name="Google Shape;5700;p41"/>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1" name="Google Shape;5701;p41"/>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2" name="Google Shape;5702;p41"/>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3" name="Google Shape;5703;p41"/>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4" name="Google Shape;5704;p41"/>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5" name="Google Shape;5705;p41"/>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6" name="Google Shape;5706;p41"/>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7" name="Google Shape;5707;p41"/>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8" name="Google Shape;5708;p41"/>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9" name="Google Shape;5709;p41"/>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0" name="Google Shape;5710;p41"/>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1" name="Google Shape;5711;p41"/>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2" name="Google Shape;5712;p41"/>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3" name="Google Shape;5713;p41"/>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4" name="Google Shape;5714;p41"/>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5" name="Google Shape;5715;p41"/>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6" name="Google Shape;5716;p41"/>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7" name="Google Shape;5717;p41"/>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8" name="Google Shape;5718;p41"/>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9" name="Google Shape;5719;p41"/>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0" name="Google Shape;5720;p41"/>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1" name="Google Shape;5721;p41"/>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2" name="Google Shape;5722;p41"/>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3" name="Google Shape;5723;p41"/>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4" name="Google Shape;5724;p41"/>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5" name="Google Shape;5725;p41"/>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6" name="Google Shape;5726;p41"/>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7" name="Google Shape;5727;p41"/>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8" name="Google Shape;5728;p41"/>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9" name="Google Shape;5729;p41"/>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0" name="Google Shape;5730;p41"/>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1" name="Google Shape;5731;p41"/>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2" name="Google Shape;5732;p41"/>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3" name="Google Shape;5733;p41"/>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4" name="Google Shape;5734;p41"/>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5" name="Google Shape;5735;p41"/>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6" name="Google Shape;5736;p41"/>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7" name="Google Shape;5737;p41"/>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8" name="Google Shape;5738;p41"/>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9" name="Google Shape;5739;p41"/>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0" name="Google Shape;5740;p41"/>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1" name="Google Shape;5741;p41"/>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2" name="Google Shape;5742;p41"/>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3" name="Google Shape;5743;p41"/>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4" name="Google Shape;5744;p41"/>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5" name="Google Shape;5745;p41"/>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6" name="Google Shape;5746;p41"/>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7" name="Google Shape;5747;p41"/>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8" name="Google Shape;5748;p41"/>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9" name="Google Shape;5749;p41"/>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0" name="Google Shape;5750;p41"/>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1" name="Google Shape;5751;p41"/>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2" name="Google Shape;5752;p41"/>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3" name="Google Shape;5753;p41"/>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4" name="Google Shape;5754;p41"/>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5" name="Google Shape;5755;p41"/>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6" name="Google Shape;5756;p41"/>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5757" name="Google Shape;5757;p41"/>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5758" name="Google Shape;5758;p41"/>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5759" name="Google Shape;5759;p41"/>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sp>
        <p:nvSpPr>
          <p:cNvPr id="5760" name="Google Shape;5760;p41"/>
          <p:cNvSpPr txBox="1"/>
          <p:nvPr>
            <p:ph type="ctrTitle"/>
          </p:nvPr>
        </p:nvSpPr>
        <p:spPr>
          <a:xfrm>
            <a:off x="4850275" y="996875"/>
            <a:ext cx="3465300" cy="768900"/>
          </a:xfrm>
          <a:prstGeom prst="rect">
            <a:avLst/>
          </a:prstGeom>
        </p:spPr>
        <p:txBody>
          <a:bodyPr anchorCtr="0" anchor="ctr" bIns="91425" lIns="91425" spcFirstLastPara="1" rIns="91425" wrap="square" tIns="91425">
            <a:noAutofit/>
          </a:bodyPr>
          <a:lstStyle>
            <a:lvl1pPr lvl="0">
              <a:spcBef>
                <a:spcPts val="0"/>
              </a:spcBef>
              <a:spcAft>
                <a:spcPts val="0"/>
              </a:spcAft>
              <a:buSzPts val="5200"/>
              <a:buNone/>
              <a:defRPr b="1" sz="2500">
                <a:latin typeface="Montserrat"/>
                <a:ea typeface="Montserrat"/>
                <a:cs typeface="Montserrat"/>
                <a:sym typeface="Montserrat"/>
              </a:defRPr>
            </a:lvl1pPr>
            <a:lvl2pPr lvl="1" algn="r">
              <a:spcBef>
                <a:spcPts val="0"/>
              </a:spcBef>
              <a:spcAft>
                <a:spcPts val="0"/>
              </a:spcAft>
              <a:buSzPts val="5200"/>
              <a:buNone/>
              <a:defRPr sz="5200"/>
            </a:lvl2pPr>
            <a:lvl3pPr lvl="2" algn="r">
              <a:spcBef>
                <a:spcPts val="0"/>
              </a:spcBef>
              <a:spcAft>
                <a:spcPts val="0"/>
              </a:spcAft>
              <a:buSzPts val="5200"/>
              <a:buNone/>
              <a:defRPr sz="5200"/>
            </a:lvl3pPr>
            <a:lvl4pPr lvl="3" algn="r">
              <a:spcBef>
                <a:spcPts val="0"/>
              </a:spcBef>
              <a:spcAft>
                <a:spcPts val="0"/>
              </a:spcAft>
              <a:buSzPts val="5200"/>
              <a:buNone/>
              <a:defRPr sz="5200"/>
            </a:lvl4pPr>
            <a:lvl5pPr lvl="4" algn="r">
              <a:spcBef>
                <a:spcPts val="0"/>
              </a:spcBef>
              <a:spcAft>
                <a:spcPts val="0"/>
              </a:spcAft>
              <a:buSzPts val="5200"/>
              <a:buNone/>
              <a:defRPr sz="5200"/>
            </a:lvl5pPr>
            <a:lvl6pPr lvl="5" algn="r">
              <a:spcBef>
                <a:spcPts val="0"/>
              </a:spcBef>
              <a:spcAft>
                <a:spcPts val="0"/>
              </a:spcAft>
              <a:buSzPts val="5200"/>
              <a:buNone/>
              <a:defRPr sz="5200"/>
            </a:lvl6pPr>
            <a:lvl7pPr lvl="6" algn="r">
              <a:spcBef>
                <a:spcPts val="0"/>
              </a:spcBef>
              <a:spcAft>
                <a:spcPts val="0"/>
              </a:spcAft>
              <a:buSzPts val="5200"/>
              <a:buNone/>
              <a:defRPr sz="5200"/>
            </a:lvl7pPr>
            <a:lvl8pPr lvl="7" algn="r">
              <a:spcBef>
                <a:spcPts val="0"/>
              </a:spcBef>
              <a:spcAft>
                <a:spcPts val="0"/>
              </a:spcAft>
              <a:buSzPts val="5200"/>
              <a:buNone/>
              <a:defRPr sz="5200"/>
            </a:lvl8pPr>
            <a:lvl9pPr lvl="8" algn="r">
              <a:spcBef>
                <a:spcPts val="0"/>
              </a:spcBef>
              <a:spcAft>
                <a:spcPts val="0"/>
              </a:spcAft>
              <a:buSzPts val="5200"/>
              <a:buNone/>
              <a:defRPr sz="5200"/>
            </a:lvl9pPr>
          </a:lstStyle>
          <a:p/>
        </p:txBody>
      </p:sp>
      <p:sp>
        <p:nvSpPr>
          <p:cNvPr id="5761" name="Google Shape;5761;p41"/>
          <p:cNvSpPr txBox="1"/>
          <p:nvPr>
            <p:ph idx="1" type="subTitle"/>
          </p:nvPr>
        </p:nvSpPr>
        <p:spPr>
          <a:xfrm>
            <a:off x="4850275" y="1955775"/>
            <a:ext cx="3465300" cy="2288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accent1"/>
              </a:buClr>
              <a:buSzPts val="1800"/>
              <a:buChar char="●"/>
              <a:defRPr sz="1400">
                <a:latin typeface="Montserrat"/>
                <a:ea typeface="Montserrat"/>
                <a:cs typeface="Montserrat"/>
                <a:sym typeface="Montserrat"/>
              </a:defRPr>
            </a:lvl1pPr>
            <a:lvl2pPr lvl="1" algn="r">
              <a:lnSpc>
                <a:spcPct val="100000"/>
              </a:lnSpc>
              <a:spcBef>
                <a:spcPts val="0"/>
              </a:spcBef>
              <a:spcAft>
                <a:spcPts val="0"/>
              </a:spcAft>
              <a:buSzPts val="1400"/>
              <a:buChar char="○"/>
              <a:defRPr/>
            </a:lvl2pPr>
            <a:lvl3pPr lvl="2" algn="r">
              <a:lnSpc>
                <a:spcPct val="100000"/>
              </a:lnSpc>
              <a:spcBef>
                <a:spcPts val="0"/>
              </a:spcBef>
              <a:spcAft>
                <a:spcPts val="0"/>
              </a:spcAft>
              <a:buSzPts val="1400"/>
              <a:buChar char="■"/>
              <a:defRPr/>
            </a:lvl3pPr>
            <a:lvl4pPr lvl="3" algn="r">
              <a:lnSpc>
                <a:spcPct val="100000"/>
              </a:lnSpc>
              <a:spcBef>
                <a:spcPts val="0"/>
              </a:spcBef>
              <a:spcAft>
                <a:spcPts val="0"/>
              </a:spcAft>
              <a:buSzPts val="1400"/>
              <a:buChar char="●"/>
              <a:defRPr/>
            </a:lvl4pPr>
            <a:lvl5pPr lvl="4" algn="r">
              <a:lnSpc>
                <a:spcPct val="100000"/>
              </a:lnSpc>
              <a:spcBef>
                <a:spcPts val="0"/>
              </a:spcBef>
              <a:spcAft>
                <a:spcPts val="0"/>
              </a:spcAft>
              <a:buSzPts val="1400"/>
              <a:buChar char="○"/>
              <a:defRPr/>
            </a:lvl5pPr>
            <a:lvl6pPr lvl="5" algn="r">
              <a:lnSpc>
                <a:spcPct val="100000"/>
              </a:lnSpc>
              <a:spcBef>
                <a:spcPts val="0"/>
              </a:spcBef>
              <a:spcAft>
                <a:spcPts val="0"/>
              </a:spcAft>
              <a:buSzPts val="1400"/>
              <a:buChar char="■"/>
              <a:defRPr/>
            </a:lvl6pPr>
            <a:lvl7pPr lvl="6" algn="r">
              <a:lnSpc>
                <a:spcPct val="100000"/>
              </a:lnSpc>
              <a:spcBef>
                <a:spcPts val="0"/>
              </a:spcBef>
              <a:spcAft>
                <a:spcPts val="0"/>
              </a:spcAft>
              <a:buSzPts val="1400"/>
              <a:buChar char="●"/>
              <a:defRPr/>
            </a:lvl7pPr>
            <a:lvl8pPr lvl="7" algn="r">
              <a:lnSpc>
                <a:spcPct val="100000"/>
              </a:lnSpc>
              <a:spcBef>
                <a:spcPts val="0"/>
              </a:spcBef>
              <a:spcAft>
                <a:spcPts val="0"/>
              </a:spcAft>
              <a:buSzPts val="1400"/>
              <a:buChar char="○"/>
              <a:defRPr/>
            </a:lvl8pPr>
            <a:lvl9pPr lvl="8" algn="r">
              <a:lnSpc>
                <a:spcPct val="100000"/>
              </a:lnSpc>
              <a:spcBef>
                <a:spcPts val="0"/>
              </a:spcBef>
              <a:spcAft>
                <a:spcPts val="0"/>
              </a:spcAft>
              <a:buSzPts val="14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762" name="Shape 5762"/>
        <p:cNvGrpSpPr/>
        <p:nvPr/>
      </p:nvGrpSpPr>
      <p:grpSpPr>
        <a:xfrm>
          <a:off x="0" y="0"/>
          <a:ext cx="0" cy="0"/>
          <a:chOff x="0" y="0"/>
          <a:chExt cx="0" cy="0"/>
        </a:xfrm>
      </p:grpSpPr>
      <p:sp>
        <p:nvSpPr>
          <p:cNvPr id="5763" name="Google Shape;5763;p42"/>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64" name="Google Shape;5764;p42"/>
          <p:cNvGrpSpPr/>
          <p:nvPr/>
        </p:nvGrpSpPr>
        <p:grpSpPr>
          <a:xfrm rot="10800000">
            <a:off x="3437425" y="3704788"/>
            <a:ext cx="2005200" cy="854579"/>
            <a:chOff x="-2718975" y="792300"/>
            <a:chExt cx="2005200" cy="854579"/>
          </a:xfrm>
        </p:grpSpPr>
        <p:sp>
          <p:nvSpPr>
            <p:cNvPr id="5765" name="Google Shape;5765;p42"/>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6" name="Google Shape;5766;p42"/>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7" name="Google Shape;5767;p42"/>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8" name="Google Shape;5768;p42"/>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9" name="Google Shape;5769;p42"/>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0" name="Google Shape;5770;p42"/>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1" name="Google Shape;5771;p42"/>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2" name="Google Shape;5772;p42"/>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3" name="Google Shape;5773;p42"/>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4" name="Google Shape;5774;p42"/>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5" name="Google Shape;5775;p42"/>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6" name="Google Shape;5776;p42"/>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7" name="Google Shape;5777;p42"/>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8" name="Google Shape;5778;p42"/>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9" name="Google Shape;5779;p42"/>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0" name="Google Shape;5780;p42"/>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1" name="Google Shape;5781;p42"/>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2" name="Google Shape;5782;p42"/>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3" name="Google Shape;5783;p42"/>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4" name="Google Shape;5784;p42"/>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5" name="Google Shape;5785;p42"/>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6" name="Google Shape;5786;p42"/>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7" name="Google Shape;5787;p42"/>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8" name="Google Shape;5788;p42"/>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9" name="Google Shape;5789;p42"/>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0" name="Google Shape;5790;p42"/>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1" name="Google Shape;5791;p42"/>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2" name="Google Shape;5792;p42"/>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3" name="Google Shape;5793;p42"/>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4" name="Google Shape;5794;p42"/>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5" name="Google Shape;5795;p42"/>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6" name="Google Shape;5796;p42"/>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7" name="Google Shape;5797;p42"/>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8" name="Google Shape;5798;p42"/>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9" name="Google Shape;5799;p42"/>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0" name="Google Shape;5800;p42"/>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1" name="Google Shape;5801;p42"/>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2" name="Google Shape;5802;p42"/>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3" name="Google Shape;5803;p42"/>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4" name="Google Shape;5804;p42"/>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5" name="Google Shape;5805;p42"/>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6" name="Google Shape;5806;p42"/>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7" name="Google Shape;5807;p42"/>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8" name="Google Shape;5808;p42"/>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9" name="Google Shape;5809;p42"/>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0" name="Google Shape;5810;p42"/>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1" name="Google Shape;5811;p42"/>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2" name="Google Shape;5812;p42"/>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3" name="Google Shape;5813;p42"/>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4" name="Google Shape;5814;p42"/>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5" name="Google Shape;5815;p42"/>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6" name="Google Shape;5816;p42"/>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7" name="Google Shape;5817;p42"/>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8" name="Google Shape;5818;p42"/>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9" name="Google Shape;5819;p42"/>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0" name="Google Shape;5820;p42"/>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1" name="Google Shape;5821;p42"/>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2" name="Google Shape;5822;p42"/>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3" name="Google Shape;5823;p42"/>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4" name="Google Shape;5824;p42"/>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5" name="Google Shape;5825;p42"/>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6" name="Google Shape;5826;p42"/>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7" name="Google Shape;5827;p42"/>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8" name="Google Shape;5828;p42"/>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9" name="Google Shape;5829;p42"/>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0" name="Google Shape;5830;p42"/>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1" name="Google Shape;5831;p42"/>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2" name="Google Shape;5832;p42"/>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3" name="Google Shape;5833;p42"/>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4" name="Google Shape;5834;p42"/>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5" name="Google Shape;5835;p42"/>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6" name="Google Shape;5836;p42"/>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7" name="Google Shape;5837;p42"/>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8" name="Google Shape;5838;p42"/>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9" name="Google Shape;5839;p42"/>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0" name="Google Shape;5840;p42"/>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1" name="Google Shape;5841;p42"/>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2" name="Google Shape;5842;p42"/>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3" name="Google Shape;5843;p42"/>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4" name="Google Shape;5844;p42"/>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5" name="Google Shape;5845;p42"/>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6" name="Google Shape;5846;p42"/>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7" name="Google Shape;5847;p42"/>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8" name="Google Shape;5848;p42"/>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49" name="Google Shape;5849;p42"/>
          <p:cNvGrpSpPr/>
          <p:nvPr/>
        </p:nvGrpSpPr>
        <p:grpSpPr>
          <a:xfrm>
            <a:off x="3437413" y="612163"/>
            <a:ext cx="2005200" cy="854579"/>
            <a:chOff x="-2718975" y="792300"/>
            <a:chExt cx="2005200" cy="854579"/>
          </a:xfrm>
        </p:grpSpPr>
        <p:sp>
          <p:nvSpPr>
            <p:cNvPr id="5850" name="Google Shape;5850;p42"/>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1" name="Google Shape;5851;p42"/>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2" name="Google Shape;5852;p42"/>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3" name="Google Shape;5853;p42"/>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4" name="Google Shape;5854;p42"/>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5" name="Google Shape;5855;p42"/>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6" name="Google Shape;5856;p42"/>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7" name="Google Shape;5857;p42"/>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8" name="Google Shape;5858;p42"/>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9" name="Google Shape;5859;p42"/>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0" name="Google Shape;5860;p42"/>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1" name="Google Shape;5861;p42"/>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2" name="Google Shape;5862;p42"/>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3" name="Google Shape;5863;p42"/>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4" name="Google Shape;5864;p42"/>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5" name="Google Shape;5865;p42"/>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6" name="Google Shape;5866;p42"/>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7" name="Google Shape;5867;p42"/>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8" name="Google Shape;5868;p42"/>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9" name="Google Shape;5869;p42"/>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0" name="Google Shape;5870;p42"/>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1" name="Google Shape;5871;p42"/>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2" name="Google Shape;5872;p42"/>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3" name="Google Shape;5873;p42"/>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4" name="Google Shape;5874;p42"/>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5" name="Google Shape;5875;p42"/>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6" name="Google Shape;5876;p42"/>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7" name="Google Shape;5877;p42"/>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8" name="Google Shape;5878;p42"/>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9" name="Google Shape;5879;p42"/>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0" name="Google Shape;5880;p42"/>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1" name="Google Shape;5881;p42"/>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2" name="Google Shape;5882;p42"/>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3" name="Google Shape;5883;p42"/>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4" name="Google Shape;5884;p42"/>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5" name="Google Shape;5885;p42"/>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6" name="Google Shape;5886;p42"/>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7" name="Google Shape;5887;p42"/>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8" name="Google Shape;5888;p42"/>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9" name="Google Shape;5889;p42"/>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0" name="Google Shape;5890;p42"/>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1" name="Google Shape;5891;p42"/>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2" name="Google Shape;5892;p42"/>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3" name="Google Shape;5893;p42"/>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4" name="Google Shape;5894;p42"/>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5" name="Google Shape;5895;p42"/>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6" name="Google Shape;5896;p42"/>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7" name="Google Shape;5897;p42"/>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8" name="Google Shape;5898;p42"/>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9" name="Google Shape;5899;p42"/>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0" name="Google Shape;5900;p42"/>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1" name="Google Shape;5901;p42"/>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2" name="Google Shape;5902;p42"/>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3" name="Google Shape;5903;p42"/>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4" name="Google Shape;5904;p42"/>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5" name="Google Shape;5905;p42"/>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6" name="Google Shape;5906;p42"/>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7" name="Google Shape;5907;p42"/>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8" name="Google Shape;5908;p42"/>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9" name="Google Shape;5909;p42"/>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0" name="Google Shape;5910;p42"/>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1" name="Google Shape;5911;p42"/>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2" name="Google Shape;5912;p42"/>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3" name="Google Shape;5913;p42"/>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4" name="Google Shape;5914;p42"/>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5" name="Google Shape;5915;p42"/>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6" name="Google Shape;5916;p42"/>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7" name="Google Shape;5917;p42"/>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8" name="Google Shape;5918;p42"/>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9" name="Google Shape;5919;p42"/>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0" name="Google Shape;5920;p42"/>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1" name="Google Shape;5921;p42"/>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2" name="Google Shape;5922;p42"/>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3" name="Google Shape;5923;p42"/>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4" name="Google Shape;5924;p42"/>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5" name="Google Shape;5925;p42"/>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6" name="Google Shape;5926;p42"/>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7" name="Google Shape;5927;p42"/>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8" name="Google Shape;5928;p42"/>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9" name="Google Shape;5929;p42"/>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0" name="Google Shape;5930;p42"/>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1" name="Google Shape;5931;p42"/>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2" name="Google Shape;5932;p42"/>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3" name="Google Shape;5933;p42"/>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5934" name="Google Shape;5934;p42"/>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5935" name="Google Shape;5935;p42"/>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5936" name="Google Shape;5936;p42"/>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5937" name="Google Shape;5937;p42"/>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5938" name="Google Shape;5938;p42"/>
          <p:cNvCxnSpPr/>
          <p:nvPr/>
        </p:nvCxnSpPr>
        <p:spPr>
          <a:xfrm>
            <a:off x="-281225" y="103945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5939" name="Google Shape;5939;p42"/>
          <p:cNvCxnSpPr/>
          <p:nvPr/>
        </p:nvCxnSpPr>
        <p:spPr>
          <a:xfrm>
            <a:off x="-281225" y="4081975"/>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5940" name="Google Shape;5940;p42"/>
          <p:cNvCxnSpPr/>
          <p:nvPr/>
        </p:nvCxnSpPr>
        <p:spPr>
          <a:xfrm>
            <a:off x="1127450" y="529825"/>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5941" name="Google Shape;5941;p42"/>
          <p:cNvCxnSpPr/>
          <p:nvPr/>
        </p:nvCxnSpPr>
        <p:spPr>
          <a:xfrm>
            <a:off x="8016550" y="529825"/>
            <a:ext cx="0" cy="4103100"/>
          </a:xfrm>
          <a:prstGeom prst="straightConnector1">
            <a:avLst/>
          </a:prstGeom>
          <a:noFill/>
          <a:ln cap="flat" cmpd="sng" w="9525">
            <a:solidFill>
              <a:srgbClr val="DAC6FF"/>
            </a:solidFill>
            <a:prstDash val="solid"/>
            <a:round/>
            <a:headEnd len="med" w="med" type="none"/>
            <a:tailEnd len="med" w="med" type="none"/>
          </a:ln>
        </p:spPr>
      </p:cxnSp>
      <p:sp>
        <p:nvSpPr>
          <p:cNvPr id="5942" name="Google Shape;5942;p42"/>
          <p:cNvSpPr/>
          <p:nvPr/>
        </p:nvSpPr>
        <p:spPr>
          <a:xfrm>
            <a:off x="1132450" y="1326200"/>
            <a:ext cx="6884100" cy="27558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3" name="Google Shape;5943;p42"/>
          <p:cNvSpPr/>
          <p:nvPr/>
        </p:nvSpPr>
        <p:spPr>
          <a:xfrm>
            <a:off x="1127450" y="1042875"/>
            <a:ext cx="6889200" cy="2799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44" name="Google Shape;5944;p42"/>
          <p:cNvGrpSpPr/>
          <p:nvPr/>
        </p:nvGrpSpPr>
        <p:grpSpPr>
          <a:xfrm>
            <a:off x="7197564" y="1070484"/>
            <a:ext cx="751963" cy="224690"/>
            <a:chOff x="7374300" y="93918"/>
            <a:chExt cx="1229100" cy="367200"/>
          </a:xfrm>
        </p:grpSpPr>
        <p:sp>
          <p:nvSpPr>
            <p:cNvPr id="5945" name="Google Shape;5945;p42"/>
            <p:cNvSpPr/>
            <p:nvPr/>
          </p:nvSpPr>
          <p:spPr>
            <a:xfrm>
              <a:off x="8236200" y="93918"/>
              <a:ext cx="367200" cy="367200"/>
            </a:xfrm>
            <a:prstGeom prst="mathMultiply">
              <a:avLst>
                <a:gd fmla="val 6753" name="adj1"/>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6" name="Google Shape;5946;p42"/>
            <p:cNvSpPr/>
            <p:nvPr/>
          </p:nvSpPr>
          <p:spPr>
            <a:xfrm>
              <a:off x="7374300" y="165175"/>
              <a:ext cx="224700" cy="224700"/>
            </a:xfrm>
            <a:prstGeom prst="mathMinus">
              <a:avLst>
                <a:gd fmla="val 9568" name="adj1"/>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47" name="Google Shape;5947;p42"/>
            <p:cNvGrpSpPr/>
            <p:nvPr/>
          </p:nvGrpSpPr>
          <p:grpSpPr>
            <a:xfrm>
              <a:off x="7827925" y="165175"/>
              <a:ext cx="227275" cy="237350"/>
              <a:chOff x="7943125" y="165175"/>
              <a:chExt cx="227275" cy="237350"/>
            </a:xfrm>
          </p:grpSpPr>
          <p:sp>
            <p:nvSpPr>
              <p:cNvPr id="5948" name="Google Shape;5948;p42"/>
              <p:cNvSpPr/>
              <p:nvPr/>
            </p:nvSpPr>
            <p:spPr>
              <a:xfrm>
                <a:off x="7997600" y="165175"/>
                <a:ext cx="172800" cy="172800"/>
              </a:xfrm>
              <a:prstGeom prst="rect">
                <a:avLst/>
              </a:prstGeom>
              <a:solidFill>
                <a:schemeClr val="dk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9" name="Google Shape;5949;p42"/>
              <p:cNvSpPr/>
              <p:nvPr/>
            </p:nvSpPr>
            <p:spPr>
              <a:xfrm>
                <a:off x="7943125" y="229725"/>
                <a:ext cx="172800" cy="172800"/>
              </a:xfrm>
              <a:prstGeom prst="rect">
                <a:avLst/>
              </a:prstGeom>
              <a:solidFill>
                <a:schemeClr val="dk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950" name="Google Shape;5950;p42"/>
          <p:cNvSpPr txBox="1"/>
          <p:nvPr>
            <p:ph type="ctrTitle"/>
          </p:nvPr>
        </p:nvSpPr>
        <p:spPr>
          <a:xfrm>
            <a:off x="2271300" y="1736050"/>
            <a:ext cx="4601400" cy="1840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sz="5000">
                <a:latin typeface="Montserrat ExtraBold"/>
                <a:ea typeface="Montserrat ExtraBold"/>
                <a:cs typeface="Montserrat ExtraBold"/>
                <a:sym typeface="Montserrat ExtraBold"/>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
        <p:nvSpPr>
          <p:cNvPr id="5951" name="Google Shape;5951;p42"/>
          <p:cNvSpPr/>
          <p:nvPr/>
        </p:nvSpPr>
        <p:spPr>
          <a:xfrm>
            <a:off x="4858447" y="4834626"/>
            <a:ext cx="80544" cy="81325"/>
          </a:xfrm>
          <a:custGeom>
            <a:rect b="b" l="l" r="r" t="t"/>
            <a:pathLst>
              <a:path extrusionOk="0" h="1353" w="1340">
                <a:moveTo>
                  <a:pt x="670" y="0"/>
                </a:moveTo>
                <a:cubicBezTo>
                  <a:pt x="289" y="0"/>
                  <a:pt x="0" y="302"/>
                  <a:pt x="0" y="683"/>
                </a:cubicBezTo>
                <a:cubicBezTo>
                  <a:pt x="0" y="1050"/>
                  <a:pt x="289" y="1352"/>
                  <a:pt x="670" y="1352"/>
                </a:cubicBezTo>
                <a:cubicBezTo>
                  <a:pt x="1037" y="1352"/>
                  <a:pt x="1339" y="1050"/>
                  <a:pt x="1339" y="683"/>
                </a:cubicBezTo>
                <a:cubicBezTo>
                  <a:pt x="1339" y="302"/>
                  <a:pt x="1037"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2" name="Google Shape;5952;p42"/>
          <p:cNvSpPr/>
          <p:nvPr/>
        </p:nvSpPr>
        <p:spPr>
          <a:xfrm>
            <a:off x="4628115" y="4834626"/>
            <a:ext cx="81325" cy="81325"/>
          </a:xfrm>
          <a:custGeom>
            <a:rect b="b" l="l" r="r" t="t"/>
            <a:pathLst>
              <a:path extrusionOk="0" h="1353" w="1353">
                <a:moveTo>
                  <a:pt x="683" y="0"/>
                </a:moveTo>
                <a:cubicBezTo>
                  <a:pt x="302" y="0"/>
                  <a:pt x="0" y="302"/>
                  <a:pt x="0" y="683"/>
                </a:cubicBezTo>
                <a:cubicBezTo>
                  <a:pt x="0" y="1050"/>
                  <a:pt x="302" y="1352"/>
                  <a:pt x="683" y="1352"/>
                </a:cubicBezTo>
                <a:cubicBezTo>
                  <a:pt x="1050" y="1352"/>
                  <a:pt x="1352" y="1050"/>
                  <a:pt x="1352" y="683"/>
                </a:cubicBezTo>
                <a:cubicBezTo>
                  <a:pt x="1352" y="302"/>
                  <a:pt x="1050" y="0"/>
                  <a:pt x="68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3" name="Google Shape;5953;p42"/>
          <p:cNvSpPr/>
          <p:nvPr/>
        </p:nvSpPr>
        <p:spPr>
          <a:xfrm>
            <a:off x="4399345" y="4834626"/>
            <a:ext cx="81325" cy="81325"/>
          </a:xfrm>
          <a:custGeom>
            <a:rect b="b" l="l" r="r" t="t"/>
            <a:pathLst>
              <a:path extrusionOk="0" h="1353" w="1353">
                <a:moveTo>
                  <a:pt x="670" y="0"/>
                </a:moveTo>
                <a:cubicBezTo>
                  <a:pt x="302" y="0"/>
                  <a:pt x="0" y="302"/>
                  <a:pt x="0" y="683"/>
                </a:cubicBezTo>
                <a:cubicBezTo>
                  <a:pt x="0" y="1050"/>
                  <a:pt x="302" y="1352"/>
                  <a:pt x="670" y="1352"/>
                </a:cubicBezTo>
                <a:cubicBezTo>
                  <a:pt x="1050" y="1352"/>
                  <a:pt x="1352" y="1050"/>
                  <a:pt x="1352" y="683"/>
                </a:cubicBezTo>
                <a:cubicBezTo>
                  <a:pt x="1352" y="302"/>
                  <a:pt x="1050"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4" name="Google Shape;5954;p42"/>
          <p:cNvSpPr/>
          <p:nvPr/>
        </p:nvSpPr>
        <p:spPr>
          <a:xfrm>
            <a:off x="4169795" y="4834626"/>
            <a:ext cx="81325" cy="81325"/>
          </a:xfrm>
          <a:custGeom>
            <a:rect b="b" l="l" r="r" t="t"/>
            <a:pathLst>
              <a:path extrusionOk="0" h="1353" w="1353">
                <a:moveTo>
                  <a:pt x="670" y="0"/>
                </a:moveTo>
                <a:cubicBezTo>
                  <a:pt x="302" y="0"/>
                  <a:pt x="0" y="302"/>
                  <a:pt x="0" y="683"/>
                </a:cubicBezTo>
                <a:cubicBezTo>
                  <a:pt x="0" y="1050"/>
                  <a:pt x="302" y="1352"/>
                  <a:pt x="670" y="1352"/>
                </a:cubicBezTo>
                <a:cubicBezTo>
                  <a:pt x="1050" y="1352"/>
                  <a:pt x="1352" y="1050"/>
                  <a:pt x="1352" y="683"/>
                </a:cubicBezTo>
                <a:cubicBezTo>
                  <a:pt x="1352" y="302"/>
                  <a:pt x="1050"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5955" name="Shape 5955"/>
        <p:cNvGrpSpPr/>
        <p:nvPr/>
      </p:nvGrpSpPr>
      <p:grpSpPr>
        <a:xfrm>
          <a:off x="0" y="0"/>
          <a:ext cx="0" cy="0"/>
          <a:chOff x="0" y="0"/>
          <a:chExt cx="0" cy="0"/>
        </a:xfrm>
      </p:grpSpPr>
      <p:sp>
        <p:nvSpPr>
          <p:cNvPr id="5956" name="Google Shape;5956;p43"/>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7" name="Google Shape;5957;p43"/>
          <p:cNvSpPr txBox="1"/>
          <p:nvPr>
            <p:ph type="ctrTitle"/>
          </p:nvPr>
        </p:nvSpPr>
        <p:spPr>
          <a:xfrm>
            <a:off x="2172375" y="1628200"/>
            <a:ext cx="4800300" cy="10455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5200"/>
              <a:buNone/>
              <a:defRPr sz="8500">
                <a:solidFill>
                  <a:schemeClr val="lt1"/>
                </a:solidFill>
                <a:latin typeface="Montserrat ExtraBold"/>
                <a:ea typeface="Montserrat ExtraBold"/>
                <a:cs typeface="Montserrat ExtraBold"/>
                <a:sym typeface="Montserrat ExtraBold"/>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5958" name="Google Shape;5958;p43"/>
          <p:cNvSpPr txBox="1"/>
          <p:nvPr>
            <p:ph idx="1" type="subTitle"/>
          </p:nvPr>
        </p:nvSpPr>
        <p:spPr>
          <a:xfrm>
            <a:off x="1794975" y="2740150"/>
            <a:ext cx="5555100" cy="689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2800"/>
              <a:buNone/>
              <a:defRPr sz="1600">
                <a:solidFill>
                  <a:schemeClr val="lt1"/>
                </a:solidFill>
                <a:latin typeface="Montserrat Medium"/>
                <a:ea typeface="Montserrat Medium"/>
                <a:cs typeface="Montserrat Medium"/>
                <a:sym typeface="Montserrat Medium"/>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grpSp>
        <p:nvGrpSpPr>
          <p:cNvPr id="5959" name="Google Shape;5959;p43"/>
          <p:cNvGrpSpPr/>
          <p:nvPr/>
        </p:nvGrpSpPr>
        <p:grpSpPr>
          <a:xfrm rot="5400000">
            <a:off x="7525363" y="2991338"/>
            <a:ext cx="2005200" cy="854579"/>
            <a:chOff x="-2718975" y="792300"/>
            <a:chExt cx="2005200" cy="854579"/>
          </a:xfrm>
        </p:grpSpPr>
        <p:sp>
          <p:nvSpPr>
            <p:cNvPr id="5960" name="Google Shape;5960;p43"/>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1" name="Google Shape;5961;p43"/>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2" name="Google Shape;5962;p43"/>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3" name="Google Shape;5963;p43"/>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4" name="Google Shape;5964;p43"/>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5" name="Google Shape;5965;p43"/>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6" name="Google Shape;5966;p43"/>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7" name="Google Shape;5967;p43"/>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8" name="Google Shape;5968;p43"/>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9" name="Google Shape;5969;p43"/>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0" name="Google Shape;5970;p43"/>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1" name="Google Shape;5971;p43"/>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2" name="Google Shape;5972;p43"/>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3" name="Google Shape;5973;p43"/>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4" name="Google Shape;5974;p43"/>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5" name="Google Shape;5975;p43"/>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6" name="Google Shape;5976;p43"/>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7" name="Google Shape;5977;p43"/>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8" name="Google Shape;5978;p43"/>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9" name="Google Shape;5979;p43"/>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0" name="Google Shape;5980;p43"/>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1" name="Google Shape;5981;p43"/>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2" name="Google Shape;5982;p43"/>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3" name="Google Shape;5983;p43"/>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4" name="Google Shape;5984;p43"/>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5" name="Google Shape;5985;p43"/>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6" name="Google Shape;5986;p43"/>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7" name="Google Shape;5987;p43"/>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8" name="Google Shape;5988;p43"/>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9" name="Google Shape;5989;p43"/>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0" name="Google Shape;5990;p43"/>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1" name="Google Shape;5991;p43"/>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2" name="Google Shape;5992;p43"/>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3" name="Google Shape;5993;p43"/>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4" name="Google Shape;5994;p43"/>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5" name="Google Shape;5995;p43"/>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6" name="Google Shape;5996;p43"/>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7" name="Google Shape;5997;p43"/>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8" name="Google Shape;5998;p43"/>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9" name="Google Shape;5999;p43"/>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0" name="Google Shape;6000;p43"/>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1" name="Google Shape;6001;p43"/>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2" name="Google Shape;6002;p43"/>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3" name="Google Shape;6003;p43"/>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4" name="Google Shape;6004;p43"/>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5" name="Google Shape;6005;p43"/>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6" name="Google Shape;6006;p43"/>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7" name="Google Shape;6007;p43"/>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8" name="Google Shape;6008;p43"/>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9" name="Google Shape;6009;p43"/>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0" name="Google Shape;6010;p43"/>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1" name="Google Shape;6011;p43"/>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2" name="Google Shape;6012;p43"/>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3" name="Google Shape;6013;p43"/>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4" name="Google Shape;6014;p43"/>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5" name="Google Shape;6015;p43"/>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6" name="Google Shape;6016;p43"/>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7" name="Google Shape;6017;p43"/>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8" name="Google Shape;6018;p43"/>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9" name="Google Shape;6019;p43"/>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0" name="Google Shape;6020;p43"/>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1" name="Google Shape;6021;p43"/>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2" name="Google Shape;6022;p43"/>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3" name="Google Shape;6023;p43"/>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4" name="Google Shape;6024;p43"/>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5" name="Google Shape;6025;p43"/>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6" name="Google Shape;6026;p43"/>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7" name="Google Shape;6027;p43"/>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8" name="Google Shape;6028;p43"/>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9" name="Google Shape;6029;p43"/>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0" name="Google Shape;6030;p43"/>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1" name="Google Shape;6031;p43"/>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2" name="Google Shape;6032;p43"/>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3" name="Google Shape;6033;p43"/>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4" name="Google Shape;6034;p43"/>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5" name="Google Shape;6035;p43"/>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6" name="Google Shape;6036;p43"/>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7" name="Google Shape;6037;p43"/>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8" name="Google Shape;6038;p43"/>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9" name="Google Shape;6039;p43"/>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0" name="Google Shape;6040;p43"/>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1" name="Google Shape;6041;p43"/>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2" name="Google Shape;6042;p43"/>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3" name="Google Shape;6043;p43"/>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44" name="Google Shape;6044;p43"/>
          <p:cNvGrpSpPr/>
          <p:nvPr/>
        </p:nvGrpSpPr>
        <p:grpSpPr>
          <a:xfrm rot="5400000">
            <a:off x="-388450" y="1314163"/>
            <a:ext cx="2005200" cy="854579"/>
            <a:chOff x="-2718975" y="792300"/>
            <a:chExt cx="2005200" cy="854579"/>
          </a:xfrm>
        </p:grpSpPr>
        <p:sp>
          <p:nvSpPr>
            <p:cNvPr id="6045" name="Google Shape;6045;p43"/>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6" name="Google Shape;6046;p43"/>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7" name="Google Shape;6047;p43"/>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8" name="Google Shape;6048;p43"/>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9" name="Google Shape;6049;p43"/>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0" name="Google Shape;6050;p43"/>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1" name="Google Shape;6051;p43"/>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2" name="Google Shape;6052;p43"/>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3" name="Google Shape;6053;p43"/>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4" name="Google Shape;6054;p43"/>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5" name="Google Shape;6055;p43"/>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6" name="Google Shape;6056;p43"/>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7" name="Google Shape;6057;p43"/>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8" name="Google Shape;6058;p43"/>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9" name="Google Shape;6059;p43"/>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0" name="Google Shape;6060;p43"/>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1" name="Google Shape;6061;p43"/>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2" name="Google Shape;6062;p43"/>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3" name="Google Shape;6063;p43"/>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4" name="Google Shape;6064;p43"/>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5" name="Google Shape;6065;p43"/>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6" name="Google Shape;6066;p43"/>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7" name="Google Shape;6067;p43"/>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8" name="Google Shape;6068;p43"/>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9" name="Google Shape;6069;p43"/>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0" name="Google Shape;6070;p43"/>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1" name="Google Shape;6071;p43"/>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2" name="Google Shape;6072;p43"/>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3" name="Google Shape;6073;p43"/>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4" name="Google Shape;6074;p43"/>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5" name="Google Shape;6075;p43"/>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6" name="Google Shape;6076;p43"/>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7" name="Google Shape;6077;p43"/>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8" name="Google Shape;6078;p43"/>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9" name="Google Shape;6079;p43"/>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0" name="Google Shape;6080;p43"/>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1" name="Google Shape;6081;p43"/>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2" name="Google Shape;6082;p43"/>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3" name="Google Shape;6083;p43"/>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4" name="Google Shape;6084;p43"/>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5" name="Google Shape;6085;p43"/>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6" name="Google Shape;6086;p43"/>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7" name="Google Shape;6087;p43"/>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8" name="Google Shape;6088;p43"/>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9" name="Google Shape;6089;p43"/>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0" name="Google Shape;6090;p43"/>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1" name="Google Shape;6091;p43"/>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2" name="Google Shape;6092;p43"/>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3" name="Google Shape;6093;p43"/>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4" name="Google Shape;6094;p43"/>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5" name="Google Shape;6095;p43"/>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6" name="Google Shape;6096;p43"/>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7" name="Google Shape;6097;p43"/>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8" name="Google Shape;6098;p43"/>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9" name="Google Shape;6099;p43"/>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0" name="Google Shape;6100;p43"/>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1" name="Google Shape;6101;p43"/>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2" name="Google Shape;6102;p43"/>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3" name="Google Shape;6103;p43"/>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4" name="Google Shape;6104;p43"/>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5" name="Google Shape;6105;p43"/>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6" name="Google Shape;6106;p43"/>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7" name="Google Shape;6107;p43"/>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8" name="Google Shape;6108;p43"/>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9" name="Google Shape;6109;p43"/>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0" name="Google Shape;6110;p43"/>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1" name="Google Shape;6111;p43"/>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2" name="Google Shape;6112;p43"/>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3" name="Google Shape;6113;p43"/>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4" name="Google Shape;6114;p43"/>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5" name="Google Shape;6115;p43"/>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6" name="Google Shape;6116;p43"/>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7" name="Google Shape;6117;p43"/>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8" name="Google Shape;6118;p43"/>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9" name="Google Shape;6119;p43"/>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0" name="Google Shape;6120;p43"/>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1" name="Google Shape;6121;p43"/>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2" name="Google Shape;6122;p43"/>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3" name="Google Shape;6123;p43"/>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4" name="Google Shape;6124;p43"/>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5" name="Google Shape;6125;p43"/>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6" name="Google Shape;6126;p43"/>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7" name="Google Shape;6127;p43"/>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8" name="Google Shape;6128;p43"/>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6129" name="Google Shape;6129;p43"/>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6130" name="Google Shape;6130;p43"/>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6131" name="Google Shape;6131;p43"/>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6132" name="Google Shape;6132;p43"/>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6133" name="Google Shape;6133;p43"/>
          <p:cNvCxnSpPr/>
          <p:nvPr/>
        </p:nvCxnSpPr>
        <p:spPr>
          <a:xfrm>
            <a:off x="605925" y="1554375"/>
            <a:ext cx="7933200" cy="4200"/>
          </a:xfrm>
          <a:prstGeom prst="straightConnector1">
            <a:avLst/>
          </a:prstGeom>
          <a:noFill/>
          <a:ln cap="flat" cmpd="sng" w="9525">
            <a:solidFill>
              <a:srgbClr val="DAC6FF"/>
            </a:solidFill>
            <a:prstDash val="solid"/>
            <a:round/>
            <a:headEnd len="med" w="med" type="none"/>
            <a:tailEnd len="med" w="med" type="none"/>
          </a:ln>
        </p:spPr>
      </p:cxnSp>
      <p:cxnSp>
        <p:nvCxnSpPr>
          <p:cNvPr id="6134" name="Google Shape;6134;p43"/>
          <p:cNvCxnSpPr/>
          <p:nvPr/>
        </p:nvCxnSpPr>
        <p:spPr>
          <a:xfrm>
            <a:off x="605925" y="3584900"/>
            <a:ext cx="7933200" cy="420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dk1"/>
        </a:solidFill>
      </p:bgPr>
    </p:bg>
    <p:spTree>
      <p:nvGrpSpPr>
        <p:cNvPr id="6135" name="Shape 6135"/>
        <p:cNvGrpSpPr/>
        <p:nvPr/>
      </p:nvGrpSpPr>
      <p:grpSpPr>
        <a:xfrm>
          <a:off x="0" y="0"/>
          <a:ext cx="0" cy="0"/>
          <a:chOff x="0" y="0"/>
          <a:chExt cx="0" cy="0"/>
        </a:xfrm>
      </p:grpSpPr>
      <p:sp>
        <p:nvSpPr>
          <p:cNvPr id="6136" name="Google Shape;6136;p44"/>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7" name="Google Shape;6137;p44"/>
          <p:cNvSpPr/>
          <p:nvPr/>
        </p:nvSpPr>
        <p:spPr>
          <a:xfrm>
            <a:off x="-125" y="4642650"/>
            <a:ext cx="9159900" cy="501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8" name="Google Shape;6138;p44"/>
          <p:cNvSpPr txBox="1"/>
          <p:nvPr>
            <p:ph type="ctrTitle"/>
          </p:nvPr>
        </p:nvSpPr>
        <p:spPr>
          <a:xfrm>
            <a:off x="609175" y="1686176"/>
            <a:ext cx="2624100" cy="1893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5200"/>
              <a:buNone/>
              <a:defRPr b="1">
                <a:solidFill>
                  <a:schemeClr val="lt1"/>
                </a:solidFill>
                <a:latin typeface="Montserrat"/>
                <a:ea typeface="Montserrat"/>
                <a:cs typeface="Montserrat"/>
                <a:sym typeface="Montserrat"/>
              </a:defRPr>
            </a:lvl1pPr>
            <a:lvl2pPr lvl="1" algn="r">
              <a:spcBef>
                <a:spcPts val="0"/>
              </a:spcBef>
              <a:spcAft>
                <a:spcPts val="0"/>
              </a:spcAft>
              <a:buClr>
                <a:schemeClr val="lt1"/>
              </a:buClr>
              <a:buSzPts val="5200"/>
              <a:buNone/>
              <a:defRPr sz="5200">
                <a:solidFill>
                  <a:schemeClr val="lt1"/>
                </a:solidFill>
              </a:defRPr>
            </a:lvl2pPr>
            <a:lvl3pPr lvl="2" algn="r">
              <a:spcBef>
                <a:spcPts val="0"/>
              </a:spcBef>
              <a:spcAft>
                <a:spcPts val="0"/>
              </a:spcAft>
              <a:buClr>
                <a:schemeClr val="lt1"/>
              </a:buClr>
              <a:buSzPts val="5200"/>
              <a:buNone/>
              <a:defRPr sz="5200">
                <a:solidFill>
                  <a:schemeClr val="lt1"/>
                </a:solidFill>
              </a:defRPr>
            </a:lvl3pPr>
            <a:lvl4pPr lvl="3" algn="r">
              <a:spcBef>
                <a:spcPts val="0"/>
              </a:spcBef>
              <a:spcAft>
                <a:spcPts val="0"/>
              </a:spcAft>
              <a:buClr>
                <a:schemeClr val="lt1"/>
              </a:buClr>
              <a:buSzPts val="5200"/>
              <a:buNone/>
              <a:defRPr sz="5200">
                <a:solidFill>
                  <a:schemeClr val="lt1"/>
                </a:solidFill>
              </a:defRPr>
            </a:lvl4pPr>
            <a:lvl5pPr lvl="4" algn="r">
              <a:spcBef>
                <a:spcPts val="0"/>
              </a:spcBef>
              <a:spcAft>
                <a:spcPts val="0"/>
              </a:spcAft>
              <a:buClr>
                <a:schemeClr val="lt1"/>
              </a:buClr>
              <a:buSzPts val="5200"/>
              <a:buNone/>
              <a:defRPr sz="5200">
                <a:solidFill>
                  <a:schemeClr val="lt1"/>
                </a:solidFill>
              </a:defRPr>
            </a:lvl5pPr>
            <a:lvl6pPr lvl="5" algn="r">
              <a:spcBef>
                <a:spcPts val="0"/>
              </a:spcBef>
              <a:spcAft>
                <a:spcPts val="0"/>
              </a:spcAft>
              <a:buClr>
                <a:schemeClr val="lt1"/>
              </a:buClr>
              <a:buSzPts val="5200"/>
              <a:buNone/>
              <a:defRPr sz="5200">
                <a:solidFill>
                  <a:schemeClr val="lt1"/>
                </a:solidFill>
              </a:defRPr>
            </a:lvl6pPr>
            <a:lvl7pPr lvl="6" algn="r">
              <a:spcBef>
                <a:spcPts val="0"/>
              </a:spcBef>
              <a:spcAft>
                <a:spcPts val="0"/>
              </a:spcAft>
              <a:buClr>
                <a:schemeClr val="lt1"/>
              </a:buClr>
              <a:buSzPts val="5200"/>
              <a:buNone/>
              <a:defRPr sz="5200">
                <a:solidFill>
                  <a:schemeClr val="lt1"/>
                </a:solidFill>
              </a:defRPr>
            </a:lvl7pPr>
            <a:lvl8pPr lvl="7" algn="r">
              <a:spcBef>
                <a:spcPts val="0"/>
              </a:spcBef>
              <a:spcAft>
                <a:spcPts val="0"/>
              </a:spcAft>
              <a:buClr>
                <a:schemeClr val="lt1"/>
              </a:buClr>
              <a:buSzPts val="5200"/>
              <a:buNone/>
              <a:defRPr sz="5200">
                <a:solidFill>
                  <a:schemeClr val="lt1"/>
                </a:solidFill>
              </a:defRPr>
            </a:lvl8pPr>
            <a:lvl9pPr lvl="8" algn="r">
              <a:spcBef>
                <a:spcPts val="0"/>
              </a:spcBef>
              <a:spcAft>
                <a:spcPts val="0"/>
              </a:spcAft>
              <a:buClr>
                <a:schemeClr val="lt1"/>
              </a:buClr>
              <a:buSzPts val="5200"/>
              <a:buNone/>
              <a:defRPr sz="5200">
                <a:solidFill>
                  <a:schemeClr val="lt1"/>
                </a:solidFill>
              </a:defRPr>
            </a:lvl9pPr>
          </a:lstStyle>
          <a:p/>
        </p:txBody>
      </p:sp>
      <p:cxnSp>
        <p:nvCxnSpPr>
          <p:cNvPr id="6139" name="Google Shape;6139;p44"/>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6140" name="Google Shape;6140;p44"/>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6141" name="Google Shape;6141;p44"/>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6142" name="Google Shape;6142;p44"/>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6143" name="Google Shape;6143;p44"/>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144" name="Shape 6144"/>
        <p:cNvGrpSpPr/>
        <p:nvPr/>
      </p:nvGrpSpPr>
      <p:grpSpPr>
        <a:xfrm>
          <a:off x="0" y="0"/>
          <a:ext cx="0" cy="0"/>
          <a:chOff x="0" y="0"/>
          <a:chExt cx="0" cy="0"/>
        </a:xfrm>
      </p:grpSpPr>
      <p:sp>
        <p:nvSpPr>
          <p:cNvPr id="6145" name="Google Shape;6145;p45"/>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6" name="Google Shape;6146;p45"/>
          <p:cNvSpPr txBox="1"/>
          <p:nvPr>
            <p:ph hasCustomPrompt="1" type="title"/>
          </p:nvPr>
        </p:nvSpPr>
        <p:spPr>
          <a:xfrm>
            <a:off x="1721925" y="1737975"/>
            <a:ext cx="5728500" cy="11451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000000"/>
              </a:buClr>
              <a:buSzPts val="5000"/>
              <a:buNone/>
              <a:defRPr sz="8700">
                <a:solidFill>
                  <a:schemeClr val="accent1"/>
                </a:solidFill>
                <a:latin typeface="Montserrat ExtraBold"/>
                <a:ea typeface="Montserrat ExtraBold"/>
                <a:cs typeface="Montserrat ExtraBold"/>
                <a:sym typeface="Montserrat ExtraBold"/>
              </a:defRPr>
            </a:lvl1pPr>
            <a:lvl2pPr lvl="1" algn="ctr">
              <a:spcBef>
                <a:spcPts val="0"/>
              </a:spcBef>
              <a:spcAft>
                <a:spcPts val="0"/>
              </a:spcAft>
              <a:buClr>
                <a:srgbClr val="000000"/>
              </a:buClr>
              <a:buSzPts val="5000"/>
              <a:buNone/>
              <a:defRPr sz="5000">
                <a:solidFill>
                  <a:srgbClr val="000000"/>
                </a:solidFill>
              </a:defRPr>
            </a:lvl2pPr>
            <a:lvl3pPr lvl="2" algn="ctr">
              <a:spcBef>
                <a:spcPts val="0"/>
              </a:spcBef>
              <a:spcAft>
                <a:spcPts val="0"/>
              </a:spcAft>
              <a:buClr>
                <a:srgbClr val="000000"/>
              </a:buClr>
              <a:buSzPts val="5000"/>
              <a:buNone/>
              <a:defRPr sz="5000">
                <a:solidFill>
                  <a:srgbClr val="000000"/>
                </a:solidFill>
              </a:defRPr>
            </a:lvl3pPr>
            <a:lvl4pPr lvl="3" algn="ctr">
              <a:spcBef>
                <a:spcPts val="0"/>
              </a:spcBef>
              <a:spcAft>
                <a:spcPts val="0"/>
              </a:spcAft>
              <a:buClr>
                <a:srgbClr val="000000"/>
              </a:buClr>
              <a:buSzPts val="5000"/>
              <a:buNone/>
              <a:defRPr sz="5000">
                <a:solidFill>
                  <a:srgbClr val="000000"/>
                </a:solidFill>
              </a:defRPr>
            </a:lvl4pPr>
            <a:lvl5pPr lvl="4" algn="ctr">
              <a:spcBef>
                <a:spcPts val="0"/>
              </a:spcBef>
              <a:spcAft>
                <a:spcPts val="0"/>
              </a:spcAft>
              <a:buClr>
                <a:srgbClr val="000000"/>
              </a:buClr>
              <a:buSzPts val="5000"/>
              <a:buNone/>
              <a:defRPr sz="5000">
                <a:solidFill>
                  <a:srgbClr val="000000"/>
                </a:solidFill>
              </a:defRPr>
            </a:lvl5pPr>
            <a:lvl6pPr lvl="5" algn="ctr">
              <a:spcBef>
                <a:spcPts val="0"/>
              </a:spcBef>
              <a:spcAft>
                <a:spcPts val="0"/>
              </a:spcAft>
              <a:buClr>
                <a:srgbClr val="000000"/>
              </a:buClr>
              <a:buSzPts val="5000"/>
              <a:buNone/>
              <a:defRPr sz="5000">
                <a:solidFill>
                  <a:srgbClr val="000000"/>
                </a:solidFill>
              </a:defRPr>
            </a:lvl6pPr>
            <a:lvl7pPr lvl="6" algn="ctr">
              <a:spcBef>
                <a:spcPts val="0"/>
              </a:spcBef>
              <a:spcAft>
                <a:spcPts val="0"/>
              </a:spcAft>
              <a:buClr>
                <a:srgbClr val="000000"/>
              </a:buClr>
              <a:buSzPts val="5000"/>
              <a:buNone/>
              <a:defRPr sz="5000">
                <a:solidFill>
                  <a:srgbClr val="000000"/>
                </a:solidFill>
              </a:defRPr>
            </a:lvl7pPr>
            <a:lvl8pPr lvl="7" algn="ctr">
              <a:spcBef>
                <a:spcPts val="0"/>
              </a:spcBef>
              <a:spcAft>
                <a:spcPts val="0"/>
              </a:spcAft>
              <a:buClr>
                <a:srgbClr val="000000"/>
              </a:buClr>
              <a:buSzPts val="5000"/>
              <a:buNone/>
              <a:defRPr sz="5000">
                <a:solidFill>
                  <a:srgbClr val="000000"/>
                </a:solidFill>
              </a:defRPr>
            </a:lvl8pPr>
            <a:lvl9pPr lvl="8" algn="ctr">
              <a:spcBef>
                <a:spcPts val="0"/>
              </a:spcBef>
              <a:spcAft>
                <a:spcPts val="0"/>
              </a:spcAft>
              <a:buClr>
                <a:srgbClr val="000000"/>
              </a:buClr>
              <a:buSzPts val="5000"/>
              <a:buNone/>
              <a:defRPr sz="5000">
                <a:solidFill>
                  <a:srgbClr val="000000"/>
                </a:solidFill>
              </a:defRPr>
            </a:lvl9pPr>
          </a:lstStyle>
          <a:p>
            <a:r>
              <a:t>xx%</a:t>
            </a:r>
          </a:p>
        </p:txBody>
      </p:sp>
      <p:sp>
        <p:nvSpPr>
          <p:cNvPr id="6147" name="Google Shape;6147;p45"/>
          <p:cNvSpPr txBox="1"/>
          <p:nvPr>
            <p:ph idx="1" type="subTitle"/>
          </p:nvPr>
        </p:nvSpPr>
        <p:spPr>
          <a:xfrm>
            <a:off x="2044950" y="2974725"/>
            <a:ext cx="5054100" cy="430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600">
                <a:solidFill>
                  <a:schemeClr val="lt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6148" name="Google Shape;6148;p45"/>
          <p:cNvGrpSpPr/>
          <p:nvPr/>
        </p:nvGrpSpPr>
        <p:grpSpPr>
          <a:xfrm rot="5400000">
            <a:off x="-1000750" y="3015538"/>
            <a:ext cx="2005200" cy="854579"/>
            <a:chOff x="-2718975" y="792300"/>
            <a:chExt cx="2005200" cy="854579"/>
          </a:xfrm>
        </p:grpSpPr>
        <p:sp>
          <p:nvSpPr>
            <p:cNvPr id="6149" name="Google Shape;6149;p45"/>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0" name="Google Shape;6150;p45"/>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1" name="Google Shape;6151;p45"/>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2" name="Google Shape;6152;p45"/>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3" name="Google Shape;6153;p45"/>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4" name="Google Shape;6154;p45"/>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5" name="Google Shape;6155;p45"/>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6" name="Google Shape;6156;p45"/>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7" name="Google Shape;6157;p45"/>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8" name="Google Shape;6158;p45"/>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9" name="Google Shape;6159;p45"/>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0" name="Google Shape;6160;p45"/>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1" name="Google Shape;6161;p45"/>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2" name="Google Shape;6162;p45"/>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3" name="Google Shape;6163;p45"/>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4" name="Google Shape;6164;p45"/>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5" name="Google Shape;6165;p45"/>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6" name="Google Shape;6166;p45"/>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7" name="Google Shape;6167;p45"/>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8" name="Google Shape;6168;p45"/>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9" name="Google Shape;6169;p45"/>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0" name="Google Shape;6170;p45"/>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1" name="Google Shape;6171;p45"/>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2" name="Google Shape;6172;p45"/>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3" name="Google Shape;6173;p45"/>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4" name="Google Shape;6174;p45"/>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5" name="Google Shape;6175;p45"/>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6" name="Google Shape;6176;p45"/>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7" name="Google Shape;6177;p45"/>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8" name="Google Shape;6178;p45"/>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9" name="Google Shape;6179;p45"/>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0" name="Google Shape;6180;p45"/>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1" name="Google Shape;6181;p45"/>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2" name="Google Shape;6182;p45"/>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3" name="Google Shape;6183;p45"/>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4" name="Google Shape;6184;p45"/>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5" name="Google Shape;6185;p45"/>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6" name="Google Shape;6186;p45"/>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7" name="Google Shape;6187;p45"/>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8" name="Google Shape;6188;p45"/>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9" name="Google Shape;6189;p45"/>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0" name="Google Shape;6190;p45"/>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1" name="Google Shape;6191;p45"/>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2" name="Google Shape;6192;p45"/>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3" name="Google Shape;6193;p45"/>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4" name="Google Shape;6194;p45"/>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5" name="Google Shape;6195;p45"/>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6" name="Google Shape;6196;p45"/>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7" name="Google Shape;6197;p45"/>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8" name="Google Shape;6198;p45"/>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9" name="Google Shape;6199;p45"/>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0" name="Google Shape;6200;p45"/>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1" name="Google Shape;6201;p45"/>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2" name="Google Shape;6202;p45"/>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3" name="Google Shape;6203;p45"/>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4" name="Google Shape;6204;p45"/>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5" name="Google Shape;6205;p45"/>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6" name="Google Shape;6206;p45"/>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7" name="Google Shape;6207;p45"/>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8" name="Google Shape;6208;p45"/>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9" name="Google Shape;6209;p45"/>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0" name="Google Shape;6210;p45"/>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1" name="Google Shape;6211;p45"/>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2" name="Google Shape;6212;p45"/>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3" name="Google Shape;6213;p45"/>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4" name="Google Shape;6214;p45"/>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5" name="Google Shape;6215;p45"/>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6" name="Google Shape;6216;p45"/>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7" name="Google Shape;6217;p45"/>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8" name="Google Shape;6218;p45"/>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9" name="Google Shape;6219;p45"/>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0" name="Google Shape;6220;p45"/>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1" name="Google Shape;6221;p45"/>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2" name="Google Shape;6222;p45"/>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3" name="Google Shape;6223;p45"/>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4" name="Google Shape;6224;p45"/>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5" name="Google Shape;6225;p45"/>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6" name="Google Shape;6226;p45"/>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7" name="Google Shape;6227;p45"/>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8" name="Google Shape;6228;p45"/>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9" name="Google Shape;6229;p45"/>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0" name="Google Shape;6230;p45"/>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1" name="Google Shape;6231;p45"/>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2" name="Google Shape;6232;p45"/>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6233" name="Google Shape;6233;p45"/>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6234" name="Google Shape;6234;p45"/>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6235" name="Google Shape;6235;p45"/>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6236" name="Google Shape;6236;p45"/>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6237" name="Google Shape;6237;p45"/>
          <p:cNvCxnSpPr/>
          <p:nvPr/>
        </p:nvCxnSpPr>
        <p:spPr>
          <a:xfrm>
            <a:off x="606600" y="3524150"/>
            <a:ext cx="7930800" cy="0"/>
          </a:xfrm>
          <a:prstGeom prst="straightConnector1">
            <a:avLst/>
          </a:prstGeom>
          <a:noFill/>
          <a:ln cap="flat" cmpd="sng" w="9525">
            <a:solidFill>
              <a:srgbClr val="DAC6FF"/>
            </a:solidFill>
            <a:prstDash val="solid"/>
            <a:round/>
            <a:headEnd len="med" w="med" type="none"/>
            <a:tailEnd len="med" w="med" type="none"/>
          </a:ln>
        </p:spPr>
      </p:cxnSp>
      <p:cxnSp>
        <p:nvCxnSpPr>
          <p:cNvPr id="6238" name="Google Shape;6238;p45"/>
          <p:cNvCxnSpPr/>
          <p:nvPr/>
        </p:nvCxnSpPr>
        <p:spPr>
          <a:xfrm>
            <a:off x="1730125"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6239" name="Google Shape;6239;p45"/>
          <p:cNvCxnSpPr/>
          <p:nvPr/>
        </p:nvCxnSpPr>
        <p:spPr>
          <a:xfrm>
            <a:off x="7427300"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6240" name="Google Shape;6240;p45"/>
          <p:cNvCxnSpPr/>
          <p:nvPr/>
        </p:nvCxnSpPr>
        <p:spPr>
          <a:xfrm>
            <a:off x="605200" y="1623525"/>
            <a:ext cx="7933200" cy="0"/>
          </a:xfrm>
          <a:prstGeom prst="straightConnector1">
            <a:avLst/>
          </a:prstGeom>
          <a:noFill/>
          <a:ln cap="flat" cmpd="sng" w="9525">
            <a:solidFill>
              <a:srgbClr val="DAC6FF"/>
            </a:solidFill>
            <a:prstDash val="solid"/>
            <a:round/>
            <a:headEnd len="med" w="med" type="none"/>
            <a:tailEnd len="med" w="med" type="none"/>
          </a:ln>
        </p:spPr>
      </p:cxnSp>
      <p:grpSp>
        <p:nvGrpSpPr>
          <p:cNvPr id="6241" name="Google Shape;6241;p45"/>
          <p:cNvGrpSpPr/>
          <p:nvPr/>
        </p:nvGrpSpPr>
        <p:grpSpPr>
          <a:xfrm rot="5400000">
            <a:off x="8073225" y="1196238"/>
            <a:ext cx="2005200" cy="854579"/>
            <a:chOff x="-2718975" y="792300"/>
            <a:chExt cx="2005200" cy="854579"/>
          </a:xfrm>
        </p:grpSpPr>
        <p:sp>
          <p:nvSpPr>
            <p:cNvPr id="6242" name="Google Shape;6242;p45"/>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3" name="Google Shape;6243;p45"/>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4" name="Google Shape;6244;p45"/>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5" name="Google Shape;6245;p45"/>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6" name="Google Shape;6246;p45"/>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7" name="Google Shape;6247;p45"/>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8" name="Google Shape;6248;p45"/>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9" name="Google Shape;6249;p45"/>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0" name="Google Shape;6250;p45"/>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1" name="Google Shape;6251;p45"/>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2" name="Google Shape;6252;p45"/>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3" name="Google Shape;6253;p45"/>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4" name="Google Shape;6254;p45"/>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5" name="Google Shape;6255;p45"/>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6" name="Google Shape;6256;p45"/>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7" name="Google Shape;6257;p45"/>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8" name="Google Shape;6258;p45"/>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9" name="Google Shape;6259;p45"/>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0" name="Google Shape;6260;p45"/>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1" name="Google Shape;6261;p45"/>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2" name="Google Shape;6262;p45"/>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3" name="Google Shape;6263;p45"/>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4" name="Google Shape;6264;p45"/>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5" name="Google Shape;6265;p45"/>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6" name="Google Shape;6266;p45"/>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7" name="Google Shape;6267;p45"/>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8" name="Google Shape;6268;p45"/>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9" name="Google Shape;6269;p45"/>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0" name="Google Shape;6270;p45"/>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1" name="Google Shape;6271;p45"/>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2" name="Google Shape;6272;p45"/>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3" name="Google Shape;6273;p45"/>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4" name="Google Shape;6274;p45"/>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5" name="Google Shape;6275;p45"/>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6" name="Google Shape;6276;p45"/>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7" name="Google Shape;6277;p45"/>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8" name="Google Shape;6278;p45"/>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9" name="Google Shape;6279;p45"/>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0" name="Google Shape;6280;p45"/>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1" name="Google Shape;6281;p45"/>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2" name="Google Shape;6282;p45"/>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3" name="Google Shape;6283;p45"/>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4" name="Google Shape;6284;p45"/>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5" name="Google Shape;6285;p45"/>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6" name="Google Shape;6286;p45"/>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7" name="Google Shape;6287;p45"/>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8" name="Google Shape;6288;p45"/>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9" name="Google Shape;6289;p45"/>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0" name="Google Shape;6290;p45"/>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1" name="Google Shape;6291;p45"/>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2" name="Google Shape;6292;p45"/>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3" name="Google Shape;6293;p45"/>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4" name="Google Shape;6294;p45"/>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5" name="Google Shape;6295;p45"/>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6" name="Google Shape;6296;p45"/>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7" name="Google Shape;6297;p45"/>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8" name="Google Shape;6298;p45"/>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9" name="Google Shape;6299;p45"/>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0" name="Google Shape;6300;p45"/>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1" name="Google Shape;6301;p45"/>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2" name="Google Shape;6302;p45"/>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3" name="Google Shape;6303;p45"/>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4" name="Google Shape;6304;p45"/>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5" name="Google Shape;6305;p45"/>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6" name="Google Shape;6306;p45"/>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7" name="Google Shape;6307;p45"/>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8" name="Google Shape;6308;p45"/>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9" name="Google Shape;6309;p45"/>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0" name="Google Shape;6310;p45"/>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1" name="Google Shape;6311;p45"/>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2" name="Google Shape;6312;p45"/>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3" name="Google Shape;6313;p45"/>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4" name="Google Shape;6314;p45"/>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5" name="Google Shape;6315;p45"/>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6" name="Google Shape;6316;p45"/>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7" name="Google Shape;6317;p45"/>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8" name="Google Shape;6318;p45"/>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9" name="Google Shape;6319;p45"/>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0" name="Google Shape;6320;p45"/>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1" name="Google Shape;6321;p45"/>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2" name="Google Shape;6322;p45"/>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3" name="Google Shape;6323;p45"/>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4" name="Google Shape;6324;p45"/>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5" name="Google Shape;6325;p45"/>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326" name="Shape 6326"/>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6327" name="Shape 6327"/>
        <p:cNvGrpSpPr/>
        <p:nvPr/>
      </p:nvGrpSpPr>
      <p:grpSpPr>
        <a:xfrm>
          <a:off x="0" y="0"/>
          <a:ext cx="0" cy="0"/>
          <a:chOff x="0" y="0"/>
          <a:chExt cx="0" cy="0"/>
        </a:xfrm>
      </p:grpSpPr>
      <p:sp>
        <p:nvSpPr>
          <p:cNvPr id="6328" name="Google Shape;6328;p47"/>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9" name="Google Shape;6329;p47"/>
          <p:cNvSpPr txBox="1"/>
          <p:nvPr>
            <p:ph hasCustomPrompt="1" type="title"/>
          </p:nvPr>
        </p:nvSpPr>
        <p:spPr>
          <a:xfrm>
            <a:off x="2016675" y="1307163"/>
            <a:ext cx="1311600" cy="4128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000000"/>
              </a:buClr>
              <a:buSzPts val="5000"/>
              <a:buNone/>
              <a:defRPr sz="4000">
                <a:solidFill>
                  <a:schemeClr val="accent1"/>
                </a:solidFill>
                <a:latin typeface="Montserrat ExtraBold"/>
                <a:ea typeface="Montserrat ExtraBold"/>
                <a:cs typeface="Montserrat ExtraBold"/>
                <a:sym typeface="Montserrat ExtraBold"/>
              </a:defRPr>
            </a:lvl1pPr>
            <a:lvl2pPr lvl="1" algn="ctr">
              <a:spcBef>
                <a:spcPts val="0"/>
              </a:spcBef>
              <a:spcAft>
                <a:spcPts val="0"/>
              </a:spcAft>
              <a:buClr>
                <a:srgbClr val="000000"/>
              </a:buClr>
              <a:buSzPts val="5000"/>
              <a:buNone/>
              <a:defRPr sz="5000">
                <a:solidFill>
                  <a:srgbClr val="000000"/>
                </a:solidFill>
              </a:defRPr>
            </a:lvl2pPr>
            <a:lvl3pPr lvl="2" algn="ctr">
              <a:spcBef>
                <a:spcPts val="0"/>
              </a:spcBef>
              <a:spcAft>
                <a:spcPts val="0"/>
              </a:spcAft>
              <a:buClr>
                <a:srgbClr val="000000"/>
              </a:buClr>
              <a:buSzPts val="5000"/>
              <a:buNone/>
              <a:defRPr sz="5000">
                <a:solidFill>
                  <a:srgbClr val="000000"/>
                </a:solidFill>
              </a:defRPr>
            </a:lvl3pPr>
            <a:lvl4pPr lvl="3" algn="ctr">
              <a:spcBef>
                <a:spcPts val="0"/>
              </a:spcBef>
              <a:spcAft>
                <a:spcPts val="0"/>
              </a:spcAft>
              <a:buClr>
                <a:srgbClr val="000000"/>
              </a:buClr>
              <a:buSzPts val="5000"/>
              <a:buNone/>
              <a:defRPr sz="5000">
                <a:solidFill>
                  <a:srgbClr val="000000"/>
                </a:solidFill>
              </a:defRPr>
            </a:lvl4pPr>
            <a:lvl5pPr lvl="4" algn="ctr">
              <a:spcBef>
                <a:spcPts val="0"/>
              </a:spcBef>
              <a:spcAft>
                <a:spcPts val="0"/>
              </a:spcAft>
              <a:buClr>
                <a:srgbClr val="000000"/>
              </a:buClr>
              <a:buSzPts val="5000"/>
              <a:buNone/>
              <a:defRPr sz="5000">
                <a:solidFill>
                  <a:srgbClr val="000000"/>
                </a:solidFill>
              </a:defRPr>
            </a:lvl5pPr>
            <a:lvl6pPr lvl="5" algn="ctr">
              <a:spcBef>
                <a:spcPts val="0"/>
              </a:spcBef>
              <a:spcAft>
                <a:spcPts val="0"/>
              </a:spcAft>
              <a:buClr>
                <a:srgbClr val="000000"/>
              </a:buClr>
              <a:buSzPts val="5000"/>
              <a:buNone/>
              <a:defRPr sz="5000">
                <a:solidFill>
                  <a:srgbClr val="000000"/>
                </a:solidFill>
              </a:defRPr>
            </a:lvl6pPr>
            <a:lvl7pPr lvl="6" algn="ctr">
              <a:spcBef>
                <a:spcPts val="0"/>
              </a:spcBef>
              <a:spcAft>
                <a:spcPts val="0"/>
              </a:spcAft>
              <a:buClr>
                <a:srgbClr val="000000"/>
              </a:buClr>
              <a:buSzPts val="5000"/>
              <a:buNone/>
              <a:defRPr sz="5000">
                <a:solidFill>
                  <a:srgbClr val="000000"/>
                </a:solidFill>
              </a:defRPr>
            </a:lvl7pPr>
            <a:lvl8pPr lvl="7" algn="ctr">
              <a:spcBef>
                <a:spcPts val="0"/>
              </a:spcBef>
              <a:spcAft>
                <a:spcPts val="0"/>
              </a:spcAft>
              <a:buClr>
                <a:srgbClr val="000000"/>
              </a:buClr>
              <a:buSzPts val="5000"/>
              <a:buNone/>
              <a:defRPr sz="5000">
                <a:solidFill>
                  <a:srgbClr val="000000"/>
                </a:solidFill>
              </a:defRPr>
            </a:lvl8pPr>
            <a:lvl9pPr lvl="8" algn="ctr">
              <a:spcBef>
                <a:spcPts val="0"/>
              </a:spcBef>
              <a:spcAft>
                <a:spcPts val="0"/>
              </a:spcAft>
              <a:buClr>
                <a:srgbClr val="000000"/>
              </a:buClr>
              <a:buSzPts val="5000"/>
              <a:buNone/>
              <a:defRPr sz="5000">
                <a:solidFill>
                  <a:srgbClr val="000000"/>
                </a:solidFill>
              </a:defRPr>
            </a:lvl9pPr>
          </a:lstStyle>
          <a:p>
            <a:r>
              <a:t>xx%</a:t>
            </a:r>
          </a:p>
        </p:txBody>
      </p:sp>
      <p:sp>
        <p:nvSpPr>
          <p:cNvPr id="6330" name="Google Shape;6330;p47"/>
          <p:cNvSpPr txBox="1"/>
          <p:nvPr>
            <p:ph idx="1" type="subTitle"/>
          </p:nvPr>
        </p:nvSpPr>
        <p:spPr>
          <a:xfrm>
            <a:off x="1495375" y="1796175"/>
            <a:ext cx="2404500" cy="34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31" name="Google Shape;6331;p47"/>
          <p:cNvSpPr txBox="1"/>
          <p:nvPr>
            <p:ph idx="2" type="subTitle"/>
          </p:nvPr>
        </p:nvSpPr>
        <p:spPr>
          <a:xfrm>
            <a:off x="1495325" y="2142375"/>
            <a:ext cx="2404500" cy="499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32" name="Google Shape;6332;p47"/>
          <p:cNvSpPr txBox="1"/>
          <p:nvPr>
            <p:ph idx="3" type="ctrTitle"/>
          </p:nvPr>
        </p:nvSpPr>
        <p:spPr>
          <a:xfrm>
            <a:off x="1559350" y="531825"/>
            <a:ext cx="6018000" cy="55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b="1" sz="2500">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6333" name="Google Shape;6333;p47"/>
          <p:cNvSpPr txBox="1"/>
          <p:nvPr>
            <p:ph hasCustomPrompt="1" idx="4" type="title"/>
          </p:nvPr>
        </p:nvSpPr>
        <p:spPr>
          <a:xfrm>
            <a:off x="5715500" y="1299850"/>
            <a:ext cx="1311600" cy="4128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000000"/>
              </a:buClr>
              <a:buSzPts val="5000"/>
              <a:buNone/>
              <a:defRPr sz="4000">
                <a:solidFill>
                  <a:schemeClr val="accent1"/>
                </a:solidFill>
                <a:latin typeface="Montserrat ExtraBold"/>
                <a:ea typeface="Montserrat ExtraBold"/>
                <a:cs typeface="Montserrat ExtraBold"/>
                <a:sym typeface="Montserrat ExtraBold"/>
              </a:defRPr>
            </a:lvl1pPr>
            <a:lvl2pPr lvl="1" algn="ctr">
              <a:spcBef>
                <a:spcPts val="0"/>
              </a:spcBef>
              <a:spcAft>
                <a:spcPts val="0"/>
              </a:spcAft>
              <a:buClr>
                <a:srgbClr val="000000"/>
              </a:buClr>
              <a:buSzPts val="5000"/>
              <a:buNone/>
              <a:defRPr sz="5000">
                <a:solidFill>
                  <a:srgbClr val="000000"/>
                </a:solidFill>
              </a:defRPr>
            </a:lvl2pPr>
            <a:lvl3pPr lvl="2" algn="ctr">
              <a:spcBef>
                <a:spcPts val="0"/>
              </a:spcBef>
              <a:spcAft>
                <a:spcPts val="0"/>
              </a:spcAft>
              <a:buClr>
                <a:srgbClr val="000000"/>
              </a:buClr>
              <a:buSzPts val="5000"/>
              <a:buNone/>
              <a:defRPr sz="5000">
                <a:solidFill>
                  <a:srgbClr val="000000"/>
                </a:solidFill>
              </a:defRPr>
            </a:lvl3pPr>
            <a:lvl4pPr lvl="3" algn="ctr">
              <a:spcBef>
                <a:spcPts val="0"/>
              </a:spcBef>
              <a:spcAft>
                <a:spcPts val="0"/>
              </a:spcAft>
              <a:buClr>
                <a:srgbClr val="000000"/>
              </a:buClr>
              <a:buSzPts val="5000"/>
              <a:buNone/>
              <a:defRPr sz="5000">
                <a:solidFill>
                  <a:srgbClr val="000000"/>
                </a:solidFill>
              </a:defRPr>
            </a:lvl4pPr>
            <a:lvl5pPr lvl="4" algn="ctr">
              <a:spcBef>
                <a:spcPts val="0"/>
              </a:spcBef>
              <a:spcAft>
                <a:spcPts val="0"/>
              </a:spcAft>
              <a:buClr>
                <a:srgbClr val="000000"/>
              </a:buClr>
              <a:buSzPts val="5000"/>
              <a:buNone/>
              <a:defRPr sz="5000">
                <a:solidFill>
                  <a:srgbClr val="000000"/>
                </a:solidFill>
              </a:defRPr>
            </a:lvl5pPr>
            <a:lvl6pPr lvl="5" algn="ctr">
              <a:spcBef>
                <a:spcPts val="0"/>
              </a:spcBef>
              <a:spcAft>
                <a:spcPts val="0"/>
              </a:spcAft>
              <a:buClr>
                <a:srgbClr val="000000"/>
              </a:buClr>
              <a:buSzPts val="5000"/>
              <a:buNone/>
              <a:defRPr sz="5000">
                <a:solidFill>
                  <a:srgbClr val="000000"/>
                </a:solidFill>
              </a:defRPr>
            </a:lvl6pPr>
            <a:lvl7pPr lvl="6" algn="ctr">
              <a:spcBef>
                <a:spcPts val="0"/>
              </a:spcBef>
              <a:spcAft>
                <a:spcPts val="0"/>
              </a:spcAft>
              <a:buClr>
                <a:srgbClr val="000000"/>
              </a:buClr>
              <a:buSzPts val="5000"/>
              <a:buNone/>
              <a:defRPr sz="5000">
                <a:solidFill>
                  <a:srgbClr val="000000"/>
                </a:solidFill>
              </a:defRPr>
            </a:lvl7pPr>
            <a:lvl8pPr lvl="7" algn="ctr">
              <a:spcBef>
                <a:spcPts val="0"/>
              </a:spcBef>
              <a:spcAft>
                <a:spcPts val="0"/>
              </a:spcAft>
              <a:buClr>
                <a:srgbClr val="000000"/>
              </a:buClr>
              <a:buSzPts val="5000"/>
              <a:buNone/>
              <a:defRPr sz="5000">
                <a:solidFill>
                  <a:srgbClr val="000000"/>
                </a:solidFill>
              </a:defRPr>
            </a:lvl8pPr>
            <a:lvl9pPr lvl="8" algn="ctr">
              <a:spcBef>
                <a:spcPts val="0"/>
              </a:spcBef>
              <a:spcAft>
                <a:spcPts val="0"/>
              </a:spcAft>
              <a:buClr>
                <a:srgbClr val="000000"/>
              </a:buClr>
              <a:buSzPts val="5000"/>
              <a:buNone/>
              <a:defRPr sz="5000">
                <a:solidFill>
                  <a:srgbClr val="000000"/>
                </a:solidFill>
              </a:defRPr>
            </a:lvl9pPr>
          </a:lstStyle>
          <a:p>
            <a:r>
              <a:t>xx%</a:t>
            </a:r>
          </a:p>
        </p:txBody>
      </p:sp>
      <p:sp>
        <p:nvSpPr>
          <p:cNvPr id="6334" name="Google Shape;6334;p47"/>
          <p:cNvSpPr txBox="1"/>
          <p:nvPr>
            <p:ph idx="5" type="subTitle"/>
          </p:nvPr>
        </p:nvSpPr>
        <p:spPr>
          <a:xfrm>
            <a:off x="5194200" y="1788725"/>
            <a:ext cx="2404500" cy="34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35" name="Google Shape;6335;p47"/>
          <p:cNvSpPr txBox="1"/>
          <p:nvPr>
            <p:ph idx="6" type="subTitle"/>
          </p:nvPr>
        </p:nvSpPr>
        <p:spPr>
          <a:xfrm>
            <a:off x="5194150" y="2134925"/>
            <a:ext cx="2404500" cy="499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36" name="Google Shape;6336;p47"/>
          <p:cNvSpPr txBox="1"/>
          <p:nvPr>
            <p:ph hasCustomPrompt="1" idx="7" type="title"/>
          </p:nvPr>
        </p:nvSpPr>
        <p:spPr>
          <a:xfrm>
            <a:off x="2041800" y="3122513"/>
            <a:ext cx="1311600" cy="3462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000000"/>
              </a:buClr>
              <a:buSzPts val="5000"/>
              <a:buNone/>
              <a:defRPr sz="4000">
                <a:solidFill>
                  <a:srgbClr val="49EF9E"/>
                </a:solidFill>
                <a:latin typeface="Montserrat ExtraBold"/>
                <a:ea typeface="Montserrat ExtraBold"/>
                <a:cs typeface="Montserrat ExtraBold"/>
                <a:sym typeface="Montserrat ExtraBold"/>
              </a:defRPr>
            </a:lvl1pPr>
            <a:lvl2pPr lvl="1" algn="ctr">
              <a:spcBef>
                <a:spcPts val="0"/>
              </a:spcBef>
              <a:spcAft>
                <a:spcPts val="0"/>
              </a:spcAft>
              <a:buClr>
                <a:srgbClr val="000000"/>
              </a:buClr>
              <a:buSzPts val="5000"/>
              <a:buNone/>
              <a:defRPr sz="5000">
                <a:solidFill>
                  <a:srgbClr val="000000"/>
                </a:solidFill>
              </a:defRPr>
            </a:lvl2pPr>
            <a:lvl3pPr lvl="2" algn="ctr">
              <a:spcBef>
                <a:spcPts val="0"/>
              </a:spcBef>
              <a:spcAft>
                <a:spcPts val="0"/>
              </a:spcAft>
              <a:buClr>
                <a:srgbClr val="000000"/>
              </a:buClr>
              <a:buSzPts val="5000"/>
              <a:buNone/>
              <a:defRPr sz="5000">
                <a:solidFill>
                  <a:srgbClr val="000000"/>
                </a:solidFill>
              </a:defRPr>
            </a:lvl3pPr>
            <a:lvl4pPr lvl="3" algn="ctr">
              <a:spcBef>
                <a:spcPts val="0"/>
              </a:spcBef>
              <a:spcAft>
                <a:spcPts val="0"/>
              </a:spcAft>
              <a:buClr>
                <a:srgbClr val="000000"/>
              </a:buClr>
              <a:buSzPts val="5000"/>
              <a:buNone/>
              <a:defRPr sz="5000">
                <a:solidFill>
                  <a:srgbClr val="000000"/>
                </a:solidFill>
              </a:defRPr>
            </a:lvl4pPr>
            <a:lvl5pPr lvl="4" algn="ctr">
              <a:spcBef>
                <a:spcPts val="0"/>
              </a:spcBef>
              <a:spcAft>
                <a:spcPts val="0"/>
              </a:spcAft>
              <a:buClr>
                <a:srgbClr val="000000"/>
              </a:buClr>
              <a:buSzPts val="5000"/>
              <a:buNone/>
              <a:defRPr sz="5000">
                <a:solidFill>
                  <a:srgbClr val="000000"/>
                </a:solidFill>
              </a:defRPr>
            </a:lvl5pPr>
            <a:lvl6pPr lvl="5" algn="ctr">
              <a:spcBef>
                <a:spcPts val="0"/>
              </a:spcBef>
              <a:spcAft>
                <a:spcPts val="0"/>
              </a:spcAft>
              <a:buClr>
                <a:srgbClr val="000000"/>
              </a:buClr>
              <a:buSzPts val="5000"/>
              <a:buNone/>
              <a:defRPr sz="5000">
                <a:solidFill>
                  <a:srgbClr val="000000"/>
                </a:solidFill>
              </a:defRPr>
            </a:lvl6pPr>
            <a:lvl7pPr lvl="6" algn="ctr">
              <a:spcBef>
                <a:spcPts val="0"/>
              </a:spcBef>
              <a:spcAft>
                <a:spcPts val="0"/>
              </a:spcAft>
              <a:buClr>
                <a:srgbClr val="000000"/>
              </a:buClr>
              <a:buSzPts val="5000"/>
              <a:buNone/>
              <a:defRPr sz="5000">
                <a:solidFill>
                  <a:srgbClr val="000000"/>
                </a:solidFill>
              </a:defRPr>
            </a:lvl7pPr>
            <a:lvl8pPr lvl="7" algn="ctr">
              <a:spcBef>
                <a:spcPts val="0"/>
              </a:spcBef>
              <a:spcAft>
                <a:spcPts val="0"/>
              </a:spcAft>
              <a:buClr>
                <a:srgbClr val="000000"/>
              </a:buClr>
              <a:buSzPts val="5000"/>
              <a:buNone/>
              <a:defRPr sz="5000">
                <a:solidFill>
                  <a:srgbClr val="000000"/>
                </a:solidFill>
              </a:defRPr>
            </a:lvl8pPr>
            <a:lvl9pPr lvl="8" algn="ctr">
              <a:spcBef>
                <a:spcPts val="0"/>
              </a:spcBef>
              <a:spcAft>
                <a:spcPts val="0"/>
              </a:spcAft>
              <a:buClr>
                <a:srgbClr val="000000"/>
              </a:buClr>
              <a:buSzPts val="5000"/>
              <a:buNone/>
              <a:defRPr sz="5000">
                <a:solidFill>
                  <a:srgbClr val="000000"/>
                </a:solidFill>
              </a:defRPr>
            </a:lvl9pPr>
          </a:lstStyle>
          <a:p>
            <a:r>
              <a:t>xx%</a:t>
            </a:r>
          </a:p>
        </p:txBody>
      </p:sp>
      <p:sp>
        <p:nvSpPr>
          <p:cNvPr id="6337" name="Google Shape;6337;p47"/>
          <p:cNvSpPr txBox="1"/>
          <p:nvPr>
            <p:ph idx="8" type="subTitle"/>
          </p:nvPr>
        </p:nvSpPr>
        <p:spPr>
          <a:xfrm>
            <a:off x="1495338" y="3544788"/>
            <a:ext cx="2404500" cy="34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38" name="Google Shape;6338;p47"/>
          <p:cNvSpPr txBox="1"/>
          <p:nvPr>
            <p:ph idx="9" type="subTitle"/>
          </p:nvPr>
        </p:nvSpPr>
        <p:spPr>
          <a:xfrm>
            <a:off x="1495338" y="3890988"/>
            <a:ext cx="2404500" cy="499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39" name="Google Shape;6339;p47"/>
          <p:cNvSpPr txBox="1"/>
          <p:nvPr>
            <p:ph hasCustomPrompt="1" idx="13" type="title"/>
          </p:nvPr>
        </p:nvSpPr>
        <p:spPr>
          <a:xfrm>
            <a:off x="5715525" y="3122513"/>
            <a:ext cx="1311600" cy="3462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000000"/>
              </a:buClr>
              <a:buSzPts val="5000"/>
              <a:buNone/>
              <a:defRPr sz="4000">
                <a:solidFill>
                  <a:schemeClr val="accent1"/>
                </a:solidFill>
                <a:latin typeface="Montserrat ExtraBold"/>
                <a:ea typeface="Montserrat ExtraBold"/>
                <a:cs typeface="Montserrat ExtraBold"/>
                <a:sym typeface="Montserrat ExtraBold"/>
              </a:defRPr>
            </a:lvl1pPr>
            <a:lvl2pPr lvl="1" algn="ctr">
              <a:spcBef>
                <a:spcPts val="0"/>
              </a:spcBef>
              <a:spcAft>
                <a:spcPts val="0"/>
              </a:spcAft>
              <a:buClr>
                <a:srgbClr val="000000"/>
              </a:buClr>
              <a:buSzPts val="5000"/>
              <a:buNone/>
              <a:defRPr sz="5000">
                <a:solidFill>
                  <a:srgbClr val="000000"/>
                </a:solidFill>
              </a:defRPr>
            </a:lvl2pPr>
            <a:lvl3pPr lvl="2" algn="ctr">
              <a:spcBef>
                <a:spcPts val="0"/>
              </a:spcBef>
              <a:spcAft>
                <a:spcPts val="0"/>
              </a:spcAft>
              <a:buClr>
                <a:srgbClr val="000000"/>
              </a:buClr>
              <a:buSzPts val="5000"/>
              <a:buNone/>
              <a:defRPr sz="5000">
                <a:solidFill>
                  <a:srgbClr val="000000"/>
                </a:solidFill>
              </a:defRPr>
            </a:lvl3pPr>
            <a:lvl4pPr lvl="3" algn="ctr">
              <a:spcBef>
                <a:spcPts val="0"/>
              </a:spcBef>
              <a:spcAft>
                <a:spcPts val="0"/>
              </a:spcAft>
              <a:buClr>
                <a:srgbClr val="000000"/>
              </a:buClr>
              <a:buSzPts val="5000"/>
              <a:buNone/>
              <a:defRPr sz="5000">
                <a:solidFill>
                  <a:srgbClr val="000000"/>
                </a:solidFill>
              </a:defRPr>
            </a:lvl4pPr>
            <a:lvl5pPr lvl="4" algn="ctr">
              <a:spcBef>
                <a:spcPts val="0"/>
              </a:spcBef>
              <a:spcAft>
                <a:spcPts val="0"/>
              </a:spcAft>
              <a:buClr>
                <a:srgbClr val="000000"/>
              </a:buClr>
              <a:buSzPts val="5000"/>
              <a:buNone/>
              <a:defRPr sz="5000">
                <a:solidFill>
                  <a:srgbClr val="000000"/>
                </a:solidFill>
              </a:defRPr>
            </a:lvl5pPr>
            <a:lvl6pPr lvl="5" algn="ctr">
              <a:spcBef>
                <a:spcPts val="0"/>
              </a:spcBef>
              <a:spcAft>
                <a:spcPts val="0"/>
              </a:spcAft>
              <a:buClr>
                <a:srgbClr val="000000"/>
              </a:buClr>
              <a:buSzPts val="5000"/>
              <a:buNone/>
              <a:defRPr sz="5000">
                <a:solidFill>
                  <a:srgbClr val="000000"/>
                </a:solidFill>
              </a:defRPr>
            </a:lvl6pPr>
            <a:lvl7pPr lvl="6" algn="ctr">
              <a:spcBef>
                <a:spcPts val="0"/>
              </a:spcBef>
              <a:spcAft>
                <a:spcPts val="0"/>
              </a:spcAft>
              <a:buClr>
                <a:srgbClr val="000000"/>
              </a:buClr>
              <a:buSzPts val="5000"/>
              <a:buNone/>
              <a:defRPr sz="5000">
                <a:solidFill>
                  <a:srgbClr val="000000"/>
                </a:solidFill>
              </a:defRPr>
            </a:lvl7pPr>
            <a:lvl8pPr lvl="7" algn="ctr">
              <a:spcBef>
                <a:spcPts val="0"/>
              </a:spcBef>
              <a:spcAft>
                <a:spcPts val="0"/>
              </a:spcAft>
              <a:buClr>
                <a:srgbClr val="000000"/>
              </a:buClr>
              <a:buSzPts val="5000"/>
              <a:buNone/>
              <a:defRPr sz="5000">
                <a:solidFill>
                  <a:srgbClr val="000000"/>
                </a:solidFill>
              </a:defRPr>
            </a:lvl8pPr>
            <a:lvl9pPr lvl="8" algn="ctr">
              <a:spcBef>
                <a:spcPts val="0"/>
              </a:spcBef>
              <a:spcAft>
                <a:spcPts val="0"/>
              </a:spcAft>
              <a:buClr>
                <a:srgbClr val="000000"/>
              </a:buClr>
              <a:buSzPts val="5000"/>
              <a:buNone/>
              <a:defRPr sz="5000">
                <a:solidFill>
                  <a:srgbClr val="000000"/>
                </a:solidFill>
              </a:defRPr>
            </a:lvl9pPr>
          </a:lstStyle>
          <a:p>
            <a:r>
              <a:t>xx%</a:t>
            </a:r>
          </a:p>
        </p:txBody>
      </p:sp>
      <p:sp>
        <p:nvSpPr>
          <p:cNvPr id="6340" name="Google Shape;6340;p47"/>
          <p:cNvSpPr txBox="1"/>
          <p:nvPr>
            <p:ph idx="14" type="subTitle"/>
          </p:nvPr>
        </p:nvSpPr>
        <p:spPr>
          <a:xfrm>
            <a:off x="5194213" y="3544788"/>
            <a:ext cx="2404500" cy="34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41" name="Google Shape;6341;p47"/>
          <p:cNvSpPr txBox="1"/>
          <p:nvPr>
            <p:ph idx="15" type="subTitle"/>
          </p:nvPr>
        </p:nvSpPr>
        <p:spPr>
          <a:xfrm>
            <a:off x="5194163" y="3890988"/>
            <a:ext cx="2404500" cy="499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6342" name="Google Shape;6342;p47"/>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6343" name="Google Shape;6343;p47"/>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6344" name="Google Shape;6344;p47"/>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6345" name="Google Shape;6345;p47"/>
          <p:cNvCxnSpPr/>
          <p:nvPr/>
        </p:nvCxnSpPr>
        <p:spPr>
          <a:xfrm>
            <a:off x="1402450" y="1087900"/>
            <a:ext cx="0" cy="3541500"/>
          </a:xfrm>
          <a:prstGeom prst="straightConnector1">
            <a:avLst/>
          </a:prstGeom>
          <a:noFill/>
          <a:ln cap="flat" cmpd="sng" w="9525">
            <a:solidFill>
              <a:srgbClr val="DAC6FF"/>
            </a:solidFill>
            <a:prstDash val="solid"/>
            <a:round/>
            <a:headEnd len="med" w="med" type="none"/>
            <a:tailEnd len="med" w="med" type="none"/>
          </a:ln>
        </p:spPr>
      </p:cxnSp>
      <p:cxnSp>
        <p:nvCxnSpPr>
          <p:cNvPr id="6346" name="Google Shape;6346;p47"/>
          <p:cNvCxnSpPr/>
          <p:nvPr/>
        </p:nvCxnSpPr>
        <p:spPr>
          <a:xfrm>
            <a:off x="4008463" y="1087900"/>
            <a:ext cx="0" cy="3543900"/>
          </a:xfrm>
          <a:prstGeom prst="straightConnector1">
            <a:avLst/>
          </a:prstGeom>
          <a:noFill/>
          <a:ln cap="flat" cmpd="sng" w="9525">
            <a:solidFill>
              <a:srgbClr val="DAC6FF"/>
            </a:solidFill>
            <a:prstDash val="solid"/>
            <a:round/>
            <a:headEnd len="med" w="med" type="none"/>
            <a:tailEnd len="med" w="med" type="none"/>
          </a:ln>
        </p:spPr>
      </p:cxnSp>
      <p:cxnSp>
        <p:nvCxnSpPr>
          <p:cNvPr id="6347" name="Google Shape;6347;p47"/>
          <p:cNvCxnSpPr/>
          <p:nvPr/>
        </p:nvCxnSpPr>
        <p:spPr>
          <a:xfrm>
            <a:off x="5114300" y="1087900"/>
            <a:ext cx="0" cy="3543600"/>
          </a:xfrm>
          <a:prstGeom prst="straightConnector1">
            <a:avLst/>
          </a:prstGeom>
          <a:noFill/>
          <a:ln cap="flat" cmpd="sng" w="9525">
            <a:solidFill>
              <a:srgbClr val="DAC6FF"/>
            </a:solidFill>
            <a:prstDash val="solid"/>
            <a:round/>
            <a:headEnd len="med" w="med" type="none"/>
            <a:tailEnd len="med" w="med" type="none"/>
          </a:ln>
        </p:spPr>
      </p:cxnSp>
      <p:cxnSp>
        <p:nvCxnSpPr>
          <p:cNvPr id="6348" name="Google Shape;6348;p47"/>
          <p:cNvCxnSpPr/>
          <p:nvPr/>
        </p:nvCxnSpPr>
        <p:spPr>
          <a:xfrm>
            <a:off x="608900" y="2865225"/>
            <a:ext cx="7929900" cy="0"/>
          </a:xfrm>
          <a:prstGeom prst="straightConnector1">
            <a:avLst/>
          </a:prstGeom>
          <a:noFill/>
          <a:ln cap="flat" cmpd="sng" w="9525">
            <a:solidFill>
              <a:srgbClr val="DAC6FF"/>
            </a:solidFill>
            <a:prstDash val="solid"/>
            <a:round/>
            <a:headEnd len="med" w="med" type="none"/>
            <a:tailEnd len="med" w="med" type="none"/>
          </a:ln>
        </p:spPr>
      </p:cxnSp>
      <p:grpSp>
        <p:nvGrpSpPr>
          <p:cNvPr id="6349" name="Google Shape;6349;p47"/>
          <p:cNvGrpSpPr/>
          <p:nvPr/>
        </p:nvGrpSpPr>
        <p:grpSpPr>
          <a:xfrm rot="5400000">
            <a:off x="-949438" y="1426247"/>
            <a:ext cx="1887094" cy="804244"/>
            <a:chOff x="-2718975" y="792300"/>
            <a:chExt cx="2005200" cy="854579"/>
          </a:xfrm>
        </p:grpSpPr>
        <p:sp>
          <p:nvSpPr>
            <p:cNvPr id="6350" name="Google Shape;6350;p47"/>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1" name="Google Shape;6351;p47"/>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2" name="Google Shape;6352;p47"/>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3" name="Google Shape;6353;p47"/>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4" name="Google Shape;6354;p47"/>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5" name="Google Shape;6355;p47"/>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6" name="Google Shape;6356;p47"/>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7" name="Google Shape;6357;p47"/>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8" name="Google Shape;6358;p47"/>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9" name="Google Shape;6359;p47"/>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0" name="Google Shape;6360;p47"/>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1" name="Google Shape;6361;p47"/>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2" name="Google Shape;6362;p47"/>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3" name="Google Shape;6363;p47"/>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4" name="Google Shape;6364;p47"/>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5" name="Google Shape;6365;p47"/>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6" name="Google Shape;6366;p47"/>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7" name="Google Shape;6367;p47"/>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8" name="Google Shape;6368;p47"/>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9" name="Google Shape;6369;p47"/>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0" name="Google Shape;6370;p47"/>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1" name="Google Shape;6371;p47"/>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2" name="Google Shape;6372;p47"/>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3" name="Google Shape;6373;p47"/>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4" name="Google Shape;6374;p47"/>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5" name="Google Shape;6375;p47"/>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6" name="Google Shape;6376;p47"/>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7" name="Google Shape;6377;p47"/>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8" name="Google Shape;6378;p47"/>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9" name="Google Shape;6379;p47"/>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0" name="Google Shape;6380;p47"/>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1" name="Google Shape;6381;p47"/>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2" name="Google Shape;6382;p47"/>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3" name="Google Shape;6383;p47"/>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4" name="Google Shape;6384;p47"/>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5" name="Google Shape;6385;p47"/>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6" name="Google Shape;6386;p47"/>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7" name="Google Shape;6387;p47"/>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8" name="Google Shape;6388;p47"/>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9" name="Google Shape;6389;p47"/>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0" name="Google Shape;6390;p47"/>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1" name="Google Shape;6391;p47"/>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2" name="Google Shape;6392;p47"/>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3" name="Google Shape;6393;p47"/>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4" name="Google Shape;6394;p47"/>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5" name="Google Shape;6395;p47"/>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6" name="Google Shape;6396;p47"/>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7" name="Google Shape;6397;p47"/>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8" name="Google Shape;6398;p47"/>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9" name="Google Shape;6399;p47"/>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0" name="Google Shape;6400;p47"/>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1" name="Google Shape;6401;p47"/>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2" name="Google Shape;6402;p47"/>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3" name="Google Shape;6403;p47"/>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4" name="Google Shape;6404;p47"/>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5" name="Google Shape;6405;p47"/>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6" name="Google Shape;6406;p47"/>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7" name="Google Shape;6407;p47"/>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8" name="Google Shape;6408;p47"/>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9" name="Google Shape;6409;p47"/>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0" name="Google Shape;6410;p47"/>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1" name="Google Shape;6411;p47"/>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2" name="Google Shape;6412;p47"/>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3" name="Google Shape;6413;p47"/>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4" name="Google Shape;6414;p47"/>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5" name="Google Shape;6415;p47"/>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6" name="Google Shape;6416;p47"/>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7" name="Google Shape;6417;p47"/>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8" name="Google Shape;6418;p47"/>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9" name="Google Shape;6419;p47"/>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0" name="Google Shape;6420;p47"/>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1" name="Google Shape;6421;p47"/>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2" name="Google Shape;6422;p47"/>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3" name="Google Shape;6423;p47"/>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4" name="Google Shape;6424;p47"/>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5" name="Google Shape;6425;p47"/>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6" name="Google Shape;6426;p47"/>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7" name="Google Shape;6427;p47"/>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8" name="Google Shape;6428;p47"/>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9" name="Google Shape;6429;p47"/>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0" name="Google Shape;6430;p47"/>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1" name="Google Shape;6431;p47"/>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2" name="Google Shape;6432;p47"/>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3" name="Google Shape;6433;p47"/>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34" name="Google Shape;6434;p47"/>
          <p:cNvGrpSpPr/>
          <p:nvPr/>
        </p:nvGrpSpPr>
        <p:grpSpPr>
          <a:xfrm rot="5400000">
            <a:off x="8206362" y="3304247"/>
            <a:ext cx="1887094" cy="804244"/>
            <a:chOff x="-2718975" y="792300"/>
            <a:chExt cx="2005200" cy="854579"/>
          </a:xfrm>
        </p:grpSpPr>
        <p:sp>
          <p:nvSpPr>
            <p:cNvPr id="6435" name="Google Shape;6435;p47"/>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6" name="Google Shape;6436;p47"/>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7" name="Google Shape;6437;p47"/>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8" name="Google Shape;6438;p47"/>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9" name="Google Shape;6439;p47"/>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0" name="Google Shape;6440;p47"/>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1" name="Google Shape;6441;p47"/>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2" name="Google Shape;6442;p47"/>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3" name="Google Shape;6443;p47"/>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4" name="Google Shape;6444;p47"/>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5" name="Google Shape;6445;p47"/>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6" name="Google Shape;6446;p47"/>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7" name="Google Shape;6447;p47"/>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8" name="Google Shape;6448;p47"/>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9" name="Google Shape;6449;p47"/>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0" name="Google Shape;6450;p47"/>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1" name="Google Shape;6451;p47"/>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2" name="Google Shape;6452;p47"/>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3" name="Google Shape;6453;p47"/>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4" name="Google Shape;6454;p47"/>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5" name="Google Shape;6455;p47"/>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6" name="Google Shape;6456;p47"/>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7" name="Google Shape;6457;p47"/>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8" name="Google Shape;6458;p47"/>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9" name="Google Shape;6459;p47"/>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0" name="Google Shape;6460;p47"/>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1" name="Google Shape;6461;p47"/>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2" name="Google Shape;6462;p47"/>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3" name="Google Shape;6463;p47"/>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4" name="Google Shape;6464;p47"/>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5" name="Google Shape;6465;p47"/>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6" name="Google Shape;6466;p47"/>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7" name="Google Shape;6467;p47"/>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8" name="Google Shape;6468;p47"/>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9" name="Google Shape;6469;p47"/>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0" name="Google Shape;6470;p47"/>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1" name="Google Shape;6471;p47"/>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2" name="Google Shape;6472;p47"/>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3" name="Google Shape;6473;p47"/>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4" name="Google Shape;6474;p47"/>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5" name="Google Shape;6475;p47"/>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6" name="Google Shape;6476;p47"/>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7" name="Google Shape;6477;p47"/>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8" name="Google Shape;6478;p47"/>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9" name="Google Shape;6479;p47"/>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0" name="Google Shape;6480;p47"/>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1" name="Google Shape;6481;p47"/>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2" name="Google Shape;6482;p47"/>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3" name="Google Shape;6483;p47"/>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4" name="Google Shape;6484;p47"/>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5" name="Google Shape;6485;p47"/>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6" name="Google Shape;6486;p47"/>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7" name="Google Shape;6487;p47"/>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8" name="Google Shape;6488;p47"/>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9" name="Google Shape;6489;p47"/>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0" name="Google Shape;6490;p47"/>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1" name="Google Shape;6491;p47"/>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2" name="Google Shape;6492;p47"/>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3" name="Google Shape;6493;p47"/>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4" name="Google Shape;6494;p47"/>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5" name="Google Shape;6495;p47"/>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6" name="Google Shape;6496;p47"/>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7" name="Google Shape;6497;p47"/>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8" name="Google Shape;6498;p47"/>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9" name="Google Shape;6499;p47"/>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0" name="Google Shape;6500;p47"/>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1" name="Google Shape;6501;p47"/>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2" name="Google Shape;6502;p47"/>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3" name="Google Shape;6503;p47"/>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4" name="Google Shape;6504;p47"/>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5" name="Google Shape;6505;p47"/>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6" name="Google Shape;6506;p47"/>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7" name="Google Shape;6507;p47"/>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8" name="Google Shape;6508;p47"/>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9" name="Google Shape;6509;p47"/>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0" name="Google Shape;6510;p47"/>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1" name="Google Shape;6511;p47"/>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2" name="Google Shape;6512;p47"/>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3" name="Google Shape;6513;p47"/>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4" name="Google Shape;6514;p47"/>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5" name="Google Shape;6515;p47"/>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6" name="Google Shape;6516;p47"/>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7" name="Google Shape;6517;p47"/>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8" name="Google Shape;6518;p47"/>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6519" name="Google Shape;6519;p47"/>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cxnSp>
        <p:nvCxnSpPr>
          <p:cNvPr id="6520" name="Google Shape;6520;p47"/>
          <p:cNvCxnSpPr/>
          <p:nvPr/>
        </p:nvCxnSpPr>
        <p:spPr>
          <a:xfrm>
            <a:off x="7685150" y="1087900"/>
            <a:ext cx="0" cy="354360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3">
    <p:bg>
      <p:bgPr>
        <a:solidFill>
          <a:schemeClr val="dk1"/>
        </a:solidFill>
      </p:bgPr>
    </p:bg>
    <p:spTree>
      <p:nvGrpSpPr>
        <p:cNvPr id="6521" name="Shape 6521"/>
        <p:cNvGrpSpPr/>
        <p:nvPr/>
      </p:nvGrpSpPr>
      <p:grpSpPr>
        <a:xfrm>
          <a:off x="0" y="0"/>
          <a:ext cx="0" cy="0"/>
          <a:chOff x="0" y="0"/>
          <a:chExt cx="0" cy="0"/>
        </a:xfrm>
      </p:grpSpPr>
      <p:sp>
        <p:nvSpPr>
          <p:cNvPr id="6522" name="Google Shape;6522;p48"/>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3" name="Google Shape;6523;p48"/>
          <p:cNvSpPr txBox="1"/>
          <p:nvPr>
            <p:ph hasCustomPrompt="1" type="title"/>
          </p:nvPr>
        </p:nvSpPr>
        <p:spPr>
          <a:xfrm>
            <a:off x="1170688" y="1551300"/>
            <a:ext cx="2404500" cy="7146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000000"/>
              </a:buClr>
              <a:buSzPts val="5000"/>
              <a:buNone/>
              <a:defRPr sz="6500">
                <a:solidFill>
                  <a:schemeClr val="accent1"/>
                </a:solidFill>
                <a:latin typeface="Montserrat ExtraBold"/>
                <a:ea typeface="Montserrat ExtraBold"/>
                <a:cs typeface="Montserrat ExtraBold"/>
                <a:sym typeface="Montserrat ExtraBold"/>
              </a:defRPr>
            </a:lvl1pPr>
            <a:lvl2pPr lvl="1" algn="ctr">
              <a:spcBef>
                <a:spcPts val="0"/>
              </a:spcBef>
              <a:spcAft>
                <a:spcPts val="0"/>
              </a:spcAft>
              <a:buClr>
                <a:srgbClr val="000000"/>
              </a:buClr>
              <a:buSzPts val="5000"/>
              <a:buNone/>
              <a:defRPr sz="5000">
                <a:solidFill>
                  <a:srgbClr val="000000"/>
                </a:solidFill>
              </a:defRPr>
            </a:lvl2pPr>
            <a:lvl3pPr lvl="2" algn="ctr">
              <a:spcBef>
                <a:spcPts val="0"/>
              </a:spcBef>
              <a:spcAft>
                <a:spcPts val="0"/>
              </a:spcAft>
              <a:buClr>
                <a:srgbClr val="000000"/>
              </a:buClr>
              <a:buSzPts val="5000"/>
              <a:buNone/>
              <a:defRPr sz="5000">
                <a:solidFill>
                  <a:srgbClr val="000000"/>
                </a:solidFill>
              </a:defRPr>
            </a:lvl3pPr>
            <a:lvl4pPr lvl="3" algn="ctr">
              <a:spcBef>
                <a:spcPts val="0"/>
              </a:spcBef>
              <a:spcAft>
                <a:spcPts val="0"/>
              </a:spcAft>
              <a:buClr>
                <a:srgbClr val="000000"/>
              </a:buClr>
              <a:buSzPts val="5000"/>
              <a:buNone/>
              <a:defRPr sz="5000">
                <a:solidFill>
                  <a:srgbClr val="000000"/>
                </a:solidFill>
              </a:defRPr>
            </a:lvl4pPr>
            <a:lvl5pPr lvl="4" algn="ctr">
              <a:spcBef>
                <a:spcPts val="0"/>
              </a:spcBef>
              <a:spcAft>
                <a:spcPts val="0"/>
              </a:spcAft>
              <a:buClr>
                <a:srgbClr val="000000"/>
              </a:buClr>
              <a:buSzPts val="5000"/>
              <a:buNone/>
              <a:defRPr sz="5000">
                <a:solidFill>
                  <a:srgbClr val="000000"/>
                </a:solidFill>
              </a:defRPr>
            </a:lvl5pPr>
            <a:lvl6pPr lvl="5" algn="ctr">
              <a:spcBef>
                <a:spcPts val="0"/>
              </a:spcBef>
              <a:spcAft>
                <a:spcPts val="0"/>
              </a:spcAft>
              <a:buClr>
                <a:srgbClr val="000000"/>
              </a:buClr>
              <a:buSzPts val="5000"/>
              <a:buNone/>
              <a:defRPr sz="5000">
                <a:solidFill>
                  <a:srgbClr val="000000"/>
                </a:solidFill>
              </a:defRPr>
            </a:lvl6pPr>
            <a:lvl7pPr lvl="6" algn="ctr">
              <a:spcBef>
                <a:spcPts val="0"/>
              </a:spcBef>
              <a:spcAft>
                <a:spcPts val="0"/>
              </a:spcAft>
              <a:buClr>
                <a:srgbClr val="000000"/>
              </a:buClr>
              <a:buSzPts val="5000"/>
              <a:buNone/>
              <a:defRPr sz="5000">
                <a:solidFill>
                  <a:srgbClr val="000000"/>
                </a:solidFill>
              </a:defRPr>
            </a:lvl7pPr>
            <a:lvl8pPr lvl="7" algn="ctr">
              <a:spcBef>
                <a:spcPts val="0"/>
              </a:spcBef>
              <a:spcAft>
                <a:spcPts val="0"/>
              </a:spcAft>
              <a:buClr>
                <a:srgbClr val="000000"/>
              </a:buClr>
              <a:buSzPts val="5000"/>
              <a:buNone/>
              <a:defRPr sz="5000">
                <a:solidFill>
                  <a:srgbClr val="000000"/>
                </a:solidFill>
              </a:defRPr>
            </a:lvl8pPr>
            <a:lvl9pPr lvl="8" algn="ctr">
              <a:spcBef>
                <a:spcPts val="0"/>
              </a:spcBef>
              <a:spcAft>
                <a:spcPts val="0"/>
              </a:spcAft>
              <a:buClr>
                <a:srgbClr val="000000"/>
              </a:buClr>
              <a:buSzPts val="5000"/>
              <a:buNone/>
              <a:defRPr sz="5000">
                <a:solidFill>
                  <a:srgbClr val="000000"/>
                </a:solidFill>
              </a:defRPr>
            </a:lvl9pPr>
          </a:lstStyle>
          <a:p>
            <a:r>
              <a:t>xx%</a:t>
            </a:r>
          </a:p>
        </p:txBody>
      </p:sp>
      <p:sp>
        <p:nvSpPr>
          <p:cNvPr id="6524" name="Google Shape;6524;p48"/>
          <p:cNvSpPr txBox="1"/>
          <p:nvPr>
            <p:ph idx="1" type="subTitle"/>
          </p:nvPr>
        </p:nvSpPr>
        <p:spPr>
          <a:xfrm>
            <a:off x="616850" y="2419575"/>
            <a:ext cx="3518400" cy="34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800">
                <a:solidFill>
                  <a:schemeClr val="lt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25" name="Google Shape;6525;p48"/>
          <p:cNvSpPr txBox="1"/>
          <p:nvPr>
            <p:ph idx="2" type="subTitle"/>
          </p:nvPr>
        </p:nvSpPr>
        <p:spPr>
          <a:xfrm>
            <a:off x="946288" y="2919438"/>
            <a:ext cx="2829900" cy="4995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600">
                <a:solidFill>
                  <a:schemeClr val="lt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6526" name="Google Shape;6526;p48"/>
          <p:cNvGrpSpPr/>
          <p:nvPr/>
        </p:nvGrpSpPr>
        <p:grpSpPr>
          <a:xfrm rot="10800000">
            <a:off x="8769913" y="3668738"/>
            <a:ext cx="2005200" cy="854579"/>
            <a:chOff x="-2718975" y="792300"/>
            <a:chExt cx="2005200" cy="854579"/>
          </a:xfrm>
        </p:grpSpPr>
        <p:sp>
          <p:nvSpPr>
            <p:cNvPr id="6527" name="Google Shape;6527;p48"/>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8" name="Google Shape;6528;p48"/>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9" name="Google Shape;6529;p48"/>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0" name="Google Shape;6530;p48"/>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1" name="Google Shape;6531;p48"/>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2" name="Google Shape;6532;p48"/>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3" name="Google Shape;6533;p48"/>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4" name="Google Shape;6534;p48"/>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5" name="Google Shape;6535;p48"/>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6" name="Google Shape;6536;p48"/>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7" name="Google Shape;6537;p48"/>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8" name="Google Shape;6538;p48"/>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9" name="Google Shape;6539;p48"/>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0" name="Google Shape;6540;p48"/>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1" name="Google Shape;6541;p48"/>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2" name="Google Shape;6542;p48"/>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3" name="Google Shape;6543;p48"/>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4" name="Google Shape;6544;p48"/>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5" name="Google Shape;6545;p48"/>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6" name="Google Shape;6546;p48"/>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7" name="Google Shape;6547;p48"/>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8" name="Google Shape;6548;p48"/>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9" name="Google Shape;6549;p48"/>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0" name="Google Shape;6550;p48"/>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1" name="Google Shape;6551;p48"/>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2" name="Google Shape;6552;p48"/>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3" name="Google Shape;6553;p48"/>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4" name="Google Shape;6554;p48"/>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5" name="Google Shape;6555;p48"/>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6" name="Google Shape;6556;p48"/>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7" name="Google Shape;6557;p48"/>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8" name="Google Shape;6558;p48"/>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9" name="Google Shape;6559;p48"/>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0" name="Google Shape;6560;p48"/>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1" name="Google Shape;6561;p48"/>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2" name="Google Shape;6562;p48"/>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3" name="Google Shape;6563;p48"/>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4" name="Google Shape;6564;p48"/>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5" name="Google Shape;6565;p48"/>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6" name="Google Shape;6566;p48"/>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7" name="Google Shape;6567;p48"/>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8" name="Google Shape;6568;p48"/>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9" name="Google Shape;6569;p48"/>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0" name="Google Shape;6570;p48"/>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1" name="Google Shape;6571;p48"/>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2" name="Google Shape;6572;p48"/>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3" name="Google Shape;6573;p48"/>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4" name="Google Shape;6574;p48"/>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5" name="Google Shape;6575;p48"/>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6" name="Google Shape;6576;p48"/>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7" name="Google Shape;6577;p48"/>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8" name="Google Shape;6578;p48"/>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9" name="Google Shape;6579;p48"/>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0" name="Google Shape;6580;p48"/>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1" name="Google Shape;6581;p48"/>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2" name="Google Shape;6582;p48"/>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3" name="Google Shape;6583;p48"/>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4" name="Google Shape;6584;p48"/>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5" name="Google Shape;6585;p48"/>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6" name="Google Shape;6586;p48"/>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7" name="Google Shape;6587;p48"/>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8" name="Google Shape;6588;p48"/>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9" name="Google Shape;6589;p48"/>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0" name="Google Shape;6590;p48"/>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1" name="Google Shape;6591;p48"/>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2" name="Google Shape;6592;p48"/>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3" name="Google Shape;6593;p48"/>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4" name="Google Shape;6594;p48"/>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5" name="Google Shape;6595;p48"/>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6" name="Google Shape;6596;p48"/>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7" name="Google Shape;6597;p48"/>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8" name="Google Shape;6598;p48"/>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9" name="Google Shape;6599;p48"/>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0" name="Google Shape;6600;p48"/>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1" name="Google Shape;6601;p48"/>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2" name="Google Shape;6602;p48"/>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3" name="Google Shape;6603;p48"/>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4" name="Google Shape;6604;p48"/>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5" name="Google Shape;6605;p48"/>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6" name="Google Shape;6606;p48"/>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7" name="Google Shape;6607;p48"/>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8" name="Google Shape;6608;p48"/>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9" name="Google Shape;6609;p48"/>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0" name="Google Shape;6610;p48"/>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11" name="Google Shape;6611;p48"/>
          <p:cNvGrpSpPr/>
          <p:nvPr/>
        </p:nvGrpSpPr>
        <p:grpSpPr>
          <a:xfrm>
            <a:off x="-1640850" y="628888"/>
            <a:ext cx="2005200" cy="854579"/>
            <a:chOff x="-2718975" y="792300"/>
            <a:chExt cx="2005200" cy="854579"/>
          </a:xfrm>
        </p:grpSpPr>
        <p:sp>
          <p:nvSpPr>
            <p:cNvPr id="6612" name="Google Shape;6612;p48"/>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3" name="Google Shape;6613;p48"/>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4" name="Google Shape;6614;p48"/>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5" name="Google Shape;6615;p48"/>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6" name="Google Shape;6616;p48"/>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7" name="Google Shape;6617;p48"/>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8" name="Google Shape;6618;p48"/>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9" name="Google Shape;6619;p48"/>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0" name="Google Shape;6620;p48"/>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1" name="Google Shape;6621;p48"/>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2" name="Google Shape;6622;p48"/>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3" name="Google Shape;6623;p48"/>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4" name="Google Shape;6624;p48"/>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5" name="Google Shape;6625;p48"/>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6" name="Google Shape;6626;p48"/>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7" name="Google Shape;6627;p48"/>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8" name="Google Shape;6628;p48"/>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9" name="Google Shape;6629;p48"/>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0" name="Google Shape;6630;p48"/>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1" name="Google Shape;6631;p48"/>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2" name="Google Shape;6632;p48"/>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3" name="Google Shape;6633;p48"/>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4" name="Google Shape;6634;p48"/>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5" name="Google Shape;6635;p48"/>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6" name="Google Shape;6636;p48"/>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7" name="Google Shape;6637;p48"/>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8" name="Google Shape;6638;p48"/>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9" name="Google Shape;6639;p48"/>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0" name="Google Shape;6640;p48"/>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1" name="Google Shape;6641;p48"/>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2" name="Google Shape;6642;p48"/>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3" name="Google Shape;6643;p48"/>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4" name="Google Shape;6644;p48"/>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5" name="Google Shape;6645;p48"/>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6" name="Google Shape;6646;p48"/>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7" name="Google Shape;6647;p48"/>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8" name="Google Shape;6648;p48"/>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9" name="Google Shape;6649;p48"/>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0" name="Google Shape;6650;p48"/>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1" name="Google Shape;6651;p48"/>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2" name="Google Shape;6652;p48"/>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3" name="Google Shape;6653;p48"/>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4" name="Google Shape;6654;p48"/>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5" name="Google Shape;6655;p48"/>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6" name="Google Shape;6656;p48"/>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7" name="Google Shape;6657;p48"/>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8" name="Google Shape;6658;p48"/>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9" name="Google Shape;6659;p48"/>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0" name="Google Shape;6660;p48"/>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1" name="Google Shape;6661;p48"/>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2" name="Google Shape;6662;p48"/>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3" name="Google Shape;6663;p48"/>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4" name="Google Shape;6664;p48"/>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5" name="Google Shape;6665;p48"/>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6" name="Google Shape;6666;p48"/>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7" name="Google Shape;6667;p48"/>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8" name="Google Shape;6668;p48"/>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9" name="Google Shape;6669;p48"/>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0" name="Google Shape;6670;p48"/>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1" name="Google Shape;6671;p48"/>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2" name="Google Shape;6672;p48"/>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3" name="Google Shape;6673;p48"/>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4" name="Google Shape;6674;p48"/>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5" name="Google Shape;6675;p48"/>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6" name="Google Shape;6676;p48"/>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7" name="Google Shape;6677;p48"/>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8" name="Google Shape;6678;p48"/>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9" name="Google Shape;6679;p48"/>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0" name="Google Shape;6680;p48"/>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1" name="Google Shape;6681;p48"/>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2" name="Google Shape;6682;p48"/>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3" name="Google Shape;6683;p48"/>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4" name="Google Shape;6684;p48"/>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5" name="Google Shape;6685;p48"/>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6" name="Google Shape;6686;p48"/>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7" name="Google Shape;6687;p48"/>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8" name="Google Shape;6688;p48"/>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9" name="Google Shape;6689;p48"/>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0" name="Google Shape;6690;p48"/>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1" name="Google Shape;6691;p48"/>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2" name="Google Shape;6692;p48"/>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3" name="Google Shape;6693;p48"/>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4" name="Google Shape;6694;p48"/>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5" name="Google Shape;6695;p48"/>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6696" name="Google Shape;6696;p48"/>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6697" name="Google Shape;6697;p48"/>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6698" name="Google Shape;6698;p48"/>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6699" name="Google Shape;6699;p48"/>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6700" name="Google Shape;6700;p48"/>
          <p:cNvCxnSpPr/>
          <p:nvPr/>
        </p:nvCxnSpPr>
        <p:spPr>
          <a:xfrm>
            <a:off x="623125" y="4075500"/>
            <a:ext cx="7930800" cy="0"/>
          </a:xfrm>
          <a:prstGeom prst="straightConnector1">
            <a:avLst/>
          </a:prstGeom>
          <a:noFill/>
          <a:ln cap="flat" cmpd="sng" w="9525">
            <a:solidFill>
              <a:srgbClr val="DAC6FF"/>
            </a:solidFill>
            <a:prstDash val="solid"/>
            <a:round/>
            <a:headEnd len="med" w="med" type="none"/>
            <a:tailEnd len="med" w="med" type="none"/>
          </a:ln>
        </p:spPr>
      </p:cxnSp>
      <p:cxnSp>
        <p:nvCxnSpPr>
          <p:cNvPr id="6701" name="Google Shape;6701;p48"/>
          <p:cNvCxnSpPr/>
          <p:nvPr/>
        </p:nvCxnSpPr>
        <p:spPr>
          <a:xfrm>
            <a:off x="4117263"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6702" name="Google Shape;6702;p48"/>
          <p:cNvCxnSpPr/>
          <p:nvPr/>
        </p:nvCxnSpPr>
        <p:spPr>
          <a:xfrm>
            <a:off x="4723688"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6703" name="Google Shape;6703;p48"/>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9">
    <p:spTree>
      <p:nvGrpSpPr>
        <p:cNvPr id="6704" name="Shape 6704"/>
        <p:cNvGrpSpPr/>
        <p:nvPr/>
      </p:nvGrpSpPr>
      <p:grpSpPr>
        <a:xfrm>
          <a:off x="0" y="0"/>
          <a:ext cx="0" cy="0"/>
          <a:chOff x="0" y="0"/>
          <a:chExt cx="0" cy="0"/>
        </a:xfrm>
      </p:grpSpPr>
      <p:sp>
        <p:nvSpPr>
          <p:cNvPr id="6705" name="Google Shape;6705;p49"/>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06" name="Google Shape;6706;p49"/>
          <p:cNvGrpSpPr/>
          <p:nvPr/>
        </p:nvGrpSpPr>
        <p:grpSpPr>
          <a:xfrm flipH="1" rot="10800000">
            <a:off x="4795550" y="3731763"/>
            <a:ext cx="2005200" cy="854579"/>
            <a:chOff x="-2718975" y="792300"/>
            <a:chExt cx="2005200" cy="854579"/>
          </a:xfrm>
        </p:grpSpPr>
        <p:sp>
          <p:nvSpPr>
            <p:cNvPr id="6707" name="Google Shape;6707;p49"/>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8" name="Google Shape;6708;p49"/>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9" name="Google Shape;6709;p49"/>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0" name="Google Shape;6710;p49"/>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1" name="Google Shape;6711;p49"/>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2" name="Google Shape;6712;p49"/>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3" name="Google Shape;6713;p49"/>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4" name="Google Shape;6714;p49"/>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5" name="Google Shape;6715;p49"/>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6" name="Google Shape;6716;p49"/>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7" name="Google Shape;6717;p49"/>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8" name="Google Shape;6718;p49"/>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9" name="Google Shape;6719;p49"/>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0" name="Google Shape;6720;p49"/>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1" name="Google Shape;6721;p49"/>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2" name="Google Shape;6722;p49"/>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3" name="Google Shape;6723;p49"/>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4" name="Google Shape;6724;p49"/>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5" name="Google Shape;6725;p49"/>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6" name="Google Shape;6726;p49"/>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7" name="Google Shape;6727;p49"/>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8" name="Google Shape;6728;p49"/>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9" name="Google Shape;6729;p49"/>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0" name="Google Shape;6730;p49"/>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1" name="Google Shape;6731;p49"/>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2" name="Google Shape;6732;p49"/>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3" name="Google Shape;6733;p49"/>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4" name="Google Shape;6734;p49"/>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5" name="Google Shape;6735;p49"/>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6" name="Google Shape;6736;p49"/>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7" name="Google Shape;6737;p49"/>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8" name="Google Shape;6738;p49"/>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9" name="Google Shape;6739;p49"/>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0" name="Google Shape;6740;p49"/>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1" name="Google Shape;6741;p49"/>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2" name="Google Shape;6742;p49"/>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3" name="Google Shape;6743;p49"/>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4" name="Google Shape;6744;p49"/>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5" name="Google Shape;6745;p49"/>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6" name="Google Shape;6746;p49"/>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7" name="Google Shape;6747;p49"/>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8" name="Google Shape;6748;p49"/>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9" name="Google Shape;6749;p49"/>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0" name="Google Shape;6750;p49"/>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1" name="Google Shape;6751;p49"/>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2" name="Google Shape;6752;p49"/>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3" name="Google Shape;6753;p49"/>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4" name="Google Shape;6754;p49"/>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5" name="Google Shape;6755;p49"/>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6" name="Google Shape;6756;p49"/>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7" name="Google Shape;6757;p49"/>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8" name="Google Shape;6758;p49"/>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9" name="Google Shape;6759;p49"/>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0" name="Google Shape;6760;p49"/>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1" name="Google Shape;6761;p49"/>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2" name="Google Shape;6762;p49"/>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3" name="Google Shape;6763;p49"/>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4" name="Google Shape;6764;p49"/>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5" name="Google Shape;6765;p49"/>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6" name="Google Shape;6766;p49"/>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7" name="Google Shape;6767;p49"/>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8" name="Google Shape;6768;p49"/>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9" name="Google Shape;6769;p49"/>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0" name="Google Shape;6770;p49"/>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1" name="Google Shape;6771;p49"/>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2" name="Google Shape;6772;p49"/>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3" name="Google Shape;6773;p49"/>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4" name="Google Shape;6774;p49"/>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5" name="Google Shape;6775;p49"/>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6" name="Google Shape;6776;p49"/>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7" name="Google Shape;6777;p49"/>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8" name="Google Shape;6778;p49"/>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9" name="Google Shape;6779;p49"/>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0" name="Google Shape;6780;p49"/>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1" name="Google Shape;6781;p49"/>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2" name="Google Shape;6782;p49"/>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3" name="Google Shape;6783;p49"/>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4" name="Google Shape;6784;p49"/>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5" name="Google Shape;6785;p49"/>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6" name="Google Shape;6786;p49"/>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7" name="Google Shape;6787;p49"/>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8" name="Google Shape;6788;p49"/>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9" name="Google Shape;6789;p49"/>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0" name="Google Shape;6790;p49"/>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91" name="Google Shape;6791;p49"/>
          <p:cNvGrpSpPr/>
          <p:nvPr/>
        </p:nvGrpSpPr>
        <p:grpSpPr>
          <a:xfrm flipH="1">
            <a:off x="6469913" y="569438"/>
            <a:ext cx="2005200" cy="854579"/>
            <a:chOff x="-2718975" y="792300"/>
            <a:chExt cx="2005200" cy="854579"/>
          </a:xfrm>
        </p:grpSpPr>
        <p:sp>
          <p:nvSpPr>
            <p:cNvPr id="6792" name="Google Shape;6792;p49"/>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3" name="Google Shape;6793;p49"/>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4" name="Google Shape;6794;p49"/>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5" name="Google Shape;6795;p49"/>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6" name="Google Shape;6796;p49"/>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7" name="Google Shape;6797;p49"/>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8" name="Google Shape;6798;p49"/>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9" name="Google Shape;6799;p49"/>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0" name="Google Shape;6800;p49"/>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1" name="Google Shape;6801;p49"/>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2" name="Google Shape;6802;p49"/>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3" name="Google Shape;6803;p49"/>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4" name="Google Shape;6804;p49"/>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5" name="Google Shape;6805;p49"/>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6" name="Google Shape;6806;p49"/>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7" name="Google Shape;6807;p49"/>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8" name="Google Shape;6808;p49"/>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9" name="Google Shape;6809;p49"/>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0" name="Google Shape;6810;p49"/>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1" name="Google Shape;6811;p49"/>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2" name="Google Shape;6812;p49"/>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3" name="Google Shape;6813;p49"/>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4" name="Google Shape;6814;p49"/>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5" name="Google Shape;6815;p49"/>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6" name="Google Shape;6816;p49"/>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7" name="Google Shape;6817;p49"/>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8" name="Google Shape;6818;p49"/>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9" name="Google Shape;6819;p49"/>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0" name="Google Shape;6820;p49"/>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1" name="Google Shape;6821;p49"/>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2" name="Google Shape;6822;p49"/>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3" name="Google Shape;6823;p49"/>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4" name="Google Shape;6824;p49"/>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5" name="Google Shape;6825;p49"/>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6" name="Google Shape;6826;p49"/>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7" name="Google Shape;6827;p49"/>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8" name="Google Shape;6828;p49"/>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9" name="Google Shape;6829;p49"/>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0" name="Google Shape;6830;p49"/>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1" name="Google Shape;6831;p49"/>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2" name="Google Shape;6832;p49"/>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3" name="Google Shape;6833;p49"/>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4" name="Google Shape;6834;p49"/>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5" name="Google Shape;6835;p49"/>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6" name="Google Shape;6836;p49"/>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7" name="Google Shape;6837;p49"/>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8" name="Google Shape;6838;p49"/>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9" name="Google Shape;6839;p49"/>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0" name="Google Shape;6840;p49"/>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1" name="Google Shape;6841;p49"/>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2" name="Google Shape;6842;p49"/>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3" name="Google Shape;6843;p49"/>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4" name="Google Shape;6844;p49"/>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5" name="Google Shape;6845;p49"/>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6" name="Google Shape;6846;p49"/>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7" name="Google Shape;6847;p49"/>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8" name="Google Shape;6848;p49"/>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9" name="Google Shape;6849;p49"/>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0" name="Google Shape;6850;p49"/>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1" name="Google Shape;6851;p49"/>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2" name="Google Shape;6852;p49"/>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3" name="Google Shape;6853;p49"/>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4" name="Google Shape;6854;p49"/>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5" name="Google Shape;6855;p49"/>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6" name="Google Shape;6856;p49"/>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7" name="Google Shape;6857;p49"/>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8" name="Google Shape;6858;p49"/>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9" name="Google Shape;6859;p49"/>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0" name="Google Shape;6860;p49"/>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1" name="Google Shape;6861;p49"/>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2" name="Google Shape;6862;p49"/>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3" name="Google Shape;6863;p49"/>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4" name="Google Shape;6864;p49"/>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5" name="Google Shape;6865;p49"/>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6" name="Google Shape;6866;p49"/>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7" name="Google Shape;6867;p49"/>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8" name="Google Shape;6868;p49"/>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9" name="Google Shape;6869;p49"/>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0" name="Google Shape;6870;p49"/>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1" name="Google Shape;6871;p49"/>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2" name="Google Shape;6872;p49"/>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3" name="Google Shape;6873;p49"/>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4" name="Google Shape;6874;p49"/>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5" name="Google Shape;6875;p49"/>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6876" name="Google Shape;6876;p49"/>
          <p:cNvCxnSpPr/>
          <p:nvPr/>
        </p:nvCxnSpPr>
        <p:spPr>
          <a:xfrm>
            <a:off x="8529063" y="528800"/>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6877" name="Google Shape;6877;p49"/>
          <p:cNvCxnSpPr/>
          <p:nvPr/>
        </p:nvCxnSpPr>
        <p:spPr>
          <a:xfrm>
            <a:off x="595463"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6878" name="Google Shape;6878;p49"/>
          <p:cNvCxnSpPr/>
          <p:nvPr/>
        </p:nvCxnSpPr>
        <p:spPr>
          <a:xfrm rot="10800000">
            <a:off x="-324012" y="4632850"/>
            <a:ext cx="9739500" cy="0"/>
          </a:xfrm>
          <a:prstGeom prst="straightConnector1">
            <a:avLst/>
          </a:prstGeom>
          <a:noFill/>
          <a:ln cap="flat" cmpd="sng" w="9525">
            <a:solidFill>
              <a:srgbClr val="DAC6FF"/>
            </a:solidFill>
            <a:prstDash val="solid"/>
            <a:round/>
            <a:headEnd len="med" w="med" type="none"/>
            <a:tailEnd len="med" w="med" type="none"/>
          </a:ln>
        </p:spPr>
      </p:cxnSp>
      <p:sp>
        <p:nvSpPr>
          <p:cNvPr id="6879" name="Google Shape;6879;p49"/>
          <p:cNvSpPr/>
          <p:nvPr/>
        </p:nvSpPr>
        <p:spPr>
          <a:xfrm>
            <a:off x="4858447" y="4834626"/>
            <a:ext cx="80544" cy="81325"/>
          </a:xfrm>
          <a:custGeom>
            <a:rect b="b" l="l" r="r" t="t"/>
            <a:pathLst>
              <a:path extrusionOk="0" h="1353" w="1340">
                <a:moveTo>
                  <a:pt x="670" y="0"/>
                </a:moveTo>
                <a:cubicBezTo>
                  <a:pt x="289" y="0"/>
                  <a:pt x="0" y="302"/>
                  <a:pt x="0" y="683"/>
                </a:cubicBezTo>
                <a:cubicBezTo>
                  <a:pt x="0" y="1050"/>
                  <a:pt x="289" y="1352"/>
                  <a:pt x="670" y="1352"/>
                </a:cubicBezTo>
                <a:cubicBezTo>
                  <a:pt x="1037" y="1352"/>
                  <a:pt x="1339" y="1050"/>
                  <a:pt x="1339" y="683"/>
                </a:cubicBezTo>
                <a:cubicBezTo>
                  <a:pt x="1339" y="302"/>
                  <a:pt x="1037"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0" name="Google Shape;6880;p49"/>
          <p:cNvSpPr/>
          <p:nvPr/>
        </p:nvSpPr>
        <p:spPr>
          <a:xfrm>
            <a:off x="4628115" y="4834626"/>
            <a:ext cx="81325" cy="81325"/>
          </a:xfrm>
          <a:custGeom>
            <a:rect b="b" l="l" r="r" t="t"/>
            <a:pathLst>
              <a:path extrusionOk="0" h="1353" w="1353">
                <a:moveTo>
                  <a:pt x="683" y="0"/>
                </a:moveTo>
                <a:cubicBezTo>
                  <a:pt x="302" y="0"/>
                  <a:pt x="0" y="302"/>
                  <a:pt x="0" y="683"/>
                </a:cubicBezTo>
                <a:cubicBezTo>
                  <a:pt x="0" y="1050"/>
                  <a:pt x="302" y="1352"/>
                  <a:pt x="683" y="1352"/>
                </a:cubicBezTo>
                <a:cubicBezTo>
                  <a:pt x="1050" y="1352"/>
                  <a:pt x="1352" y="1050"/>
                  <a:pt x="1352" y="683"/>
                </a:cubicBezTo>
                <a:cubicBezTo>
                  <a:pt x="1352" y="302"/>
                  <a:pt x="1050" y="0"/>
                  <a:pt x="68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1" name="Google Shape;6881;p49"/>
          <p:cNvSpPr/>
          <p:nvPr/>
        </p:nvSpPr>
        <p:spPr>
          <a:xfrm>
            <a:off x="4399345" y="4834626"/>
            <a:ext cx="81325" cy="81325"/>
          </a:xfrm>
          <a:custGeom>
            <a:rect b="b" l="l" r="r" t="t"/>
            <a:pathLst>
              <a:path extrusionOk="0" h="1353" w="1353">
                <a:moveTo>
                  <a:pt x="670" y="0"/>
                </a:moveTo>
                <a:cubicBezTo>
                  <a:pt x="302" y="0"/>
                  <a:pt x="0" y="302"/>
                  <a:pt x="0" y="683"/>
                </a:cubicBezTo>
                <a:cubicBezTo>
                  <a:pt x="0" y="1050"/>
                  <a:pt x="302" y="1352"/>
                  <a:pt x="670" y="1352"/>
                </a:cubicBezTo>
                <a:cubicBezTo>
                  <a:pt x="1050" y="1352"/>
                  <a:pt x="1352" y="1050"/>
                  <a:pt x="1352" y="683"/>
                </a:cubicBezTo>
                <a:cubicBezTo>
                  <a:pt x="1352" y="302"/>
                  <a:pt x="1050"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2" name="Google Shape;6882;p49"/>
          <p:cNvSpPr/>
          <p:nvPr/>
        </p:nvSpPr>
        <p:spPr>
          <a:xfrm>
            <a:off x="4169795" y="4834626"/>
            <a:ext cx="81325" cy="81325"/>
          </a:xfrm>
          <a:custGeom>
            <a:rect b="b" l="l" r="r" t="t"/>
            <a:pathLst>
              <a:path extrusionOk="0" h="1353" w="1353">
                <a:moveTo>
                  <a:pt x="670" y="0"/>
                </a:moveTo>
                <a:cubicBezTo>
                  <a:pt x="302" y="0"/>
                  <a:pt x="0" y="302"/>
                  <a:pt x="0" y="683"/>
                </a:cubicBezTo>
                <a:cubicBezTo>
                  <a:pt x="0" y="1050"/>
                  <a:pt x="302" y="1352"/>
                  <a:pt x="670" y="1352"/>
                </a:cubicBezTo>
                <a:cubicBezTo>
                  <a:pt x="1050" y="1352"/>
                  <a:pt x="1352" y="1050"/>
                  <a:pt x="1352" y="683"/>
                </a:cubicBezTo>
                <a:cubicBezTo>
                  <a:pt x="1352" y="302"/>
                  <a:pt x="1050"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883" name="Google Shape;6883;p49"/>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6884" name="Google Shape;6884;p49"/>
          <p:cNvCxnSpPr/>
          <p:nvPr/>
        </p:nvCxnSpPr>
        <p:spPr>
          <a:xfrm rot="10800000">
            <a:off x="580338" y="4075500"/>
            <a:ext cx="7930800" cy="0"/>
          </a:xfrm>
          <a:prstGeom prst="straightConnector1">
            <a:avLst/>
          </a:prstGeom>
          <a:noFill/>
          <a:ln cap="flat" cmpd="sng" w="9525">
            <a:solidFill>
              <a:srgbClr val="DAC6FF"/>
            </a:solidFill>
            <a:prstDash val="solid"/>
            <a:round/>
            <a:headEnd len="med" w="med" type="none"/>
            <a:tailEnd len="med" w="med" type="none"/>
          </a:ln>
        </p:spPr>
      </p:cxnSp>
      <p:cxnSp>
        <p:nvCxnSpPr>
          <p:cNvPr id="6885" name="Google Shape;6885;p49"/>
          <p:cNvCxnSpPr/>
          <p:nvPr/>
        </p:nvCxnSpPr>
        <p:spPr>
          <a:xfrm>
            <a:off x="4726063"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6886" name="Google Shape;6886;p49"/>
          <p:cNvCxnSpPr/>
          <p:nvPr/>
        </p:nvCxnSpPr>
        <p:spPr>
          <a:xfrm>
            <a:off x="4119638"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6887" name="Google Shape;6887;p49"/>
          <p:cNvCxnSpPr/>
          <p:nvPr/>
        </p:nvCxnSpPr>
        <p:spPr>
          <a:xfrm rot="10800000">
            <a:off x="595863" y="1087900"/>
            <a:ext cx="7933200" cy="0"/>
          </a:xfrm>
          <a:prstGeom prst="straightConnector1">
            <a:avLst/>
          </a:prstGeom>
          <a:noFill/>
          <a:ln cap="flat" cmpd="sng" w="9525">
            <a:solidFill>
              <a:srgbClr val="DAC6FF"/>
            </a:solidFill>
            <a:prstDash val="solid"/>
            <a:round/>
            <a:headEnd len="med" w="med" type="none"/>
            <a:tailEnd len="med" w="med" type="none"/>
          </a:ln>
        </p:spPr>
      </p:cxnSp>
      <p:sp>
        <p:nvSpPr>
          <p:cNvPr id="6888" name="Google Shape;6888;p49"/>
          <p:cNvSpPr txBox="1"/>
          <p:nvPr>
            <p:ph type="ctrTitle"/>
          </p:nvPr>
        </p:nvSpPr>
        <p:spPr>
          <a:xfrm>
            <a:off x="609175" y="1755638"/>
            <a:ext cx="3510600" cy="519300"/>
          </a:xfrm>
          <a:prstGeom prst="rect">
            <a:avLst/>
          </a:prstGeom>
        </p:spPr>
        <p:txBody>
          <a:bodyPr anchorCtr="0" anchor="ctr" bIns="91425" lIns="91425" spcFirstLastPara="1" rIns="91425" wrap="square" tIns="91425">
            <a:noAutofit/>
          </a:bodyPr>
          <a:lstStyle>
            <a:lvl1pPr lvl="0" algn="r">
              <a:spcBef>
                <a:spcPts val="0"/>
              </a:spcBef>
              <a:spcAft>
                <a:spcPts val="0"/>
              </a:spcAft>
              <a:buSzPts val="5200"/>
              <a:buNone/>
              <a:defRPr b="1">
                <a:latin typeface="Montserrat"/>
                <a:ea typeface="Montserrat"/>
                <a:cs typeface="Montserrat"/>
                <a:sym typeface="Montserrat"/>
              </a:defRPr>
            </a:lvl1pPr>
            <a:lvl2pPr lvl="1" algn="r">
              <a:spcBef>
                <a:spcPts val="0"/>
              </a:spcBef>
              <a:spcAft>
                <a:spcPts val="0"/>
              </a:spcAft>
              <a:buSzPts val="5200"/>
              <a:buNone/>
              <a:defRPr sz="5200"/>
            </a:lvl2pPr>
            <a:lvl3pPr lvl="2" algn="r">
              <a:spcBef>
                <a:spcPts val="0"/>
              </a:spcBef>
              <a:spcAft>
                <a:spcPts val="0"/>
              </a:spcAft>
              <a:buSzPts val="5200"/>
              <a:buNone/>
              <a:defRPr sz="5200"/>
            </a:lvl3pPr>
            <a:lvl4pPr lvl="3" algn="r">
              <a:spcBef>
                <a:spcPts val="0"/>
              </a:spcBef>
              <a:spcAft>
                <a:spcPts val="0"/>
              </a:spcAft>
              <a:buSzPts val="5200"/>
              <a:buNone/>
              <a:defRPr sz="5200"/>
            </a:lvl4pPr>
            <a:lvl5pPr lvl="4" algn="r">
              <a:spcBef>
                <a:spcPts val="0"/>
              </a:spcBef>
              <a:spcAft>
                <a:spcPts val="0"/>
              </a:spcAft>
              <a:buSzPts val="5200"/>
              <a:buNone/>
              <a:defRPr sz="5200"/>
            </a:lvl5pPr>
            <a:lvl6pPr lvl="5" algn="r">
              <a:spcBef>
                <a:spcPts val="0"/>
              </a:spcBef>
              <a:spcAft>
                <a:spcPts val="0"/>
              </a:spcAft>
              <a:buSzPts val="5200"/>
              <a:buNone/>
              <a:defRPr sz="5200"/>
            </a:lvl6pPr>
            <a:lvl7pPr lvl="6" algn="r">
              <a:spcBef>
                <a:spcPts val="0"/>
              </a:spcBef>
              <a:spcAft>
                <a:spcPts val="0"/>
              </a:spcAft>
              <a:buSzPts val="5200"/>
              <a:buNone/>
              <a:defRPr sz="5200"/>
            </a:lvl7pPr>
            <a:lvl8pPr lvl="7" algn="r">
              <a:spcBef>
                <a:spcPts val="0"/>
              </a:spcBef>
              <a:spcAft>
                <a:spcPts val="0"/>
              </a:spcAft>
              <a:buSzPts val="5200"/>
              <a:buNone/>
              <a:defRPr sz="5200"/>
            </a:lvl8pPr>
            <a:lvl9pPr lvl="8" algn="r">
              <a:spcBef>
                <a:spcPts val="0"/>
              </a:spcBef>
              <a:spcAft>
                <a:spcPts val="0"/>
              </a:spcAft>
              <a:buSzPts val="5200"/>
              <a:buNone/>
              <a:defRPr sz="5200"/>
            </a:lvl9pPr>
          </a:lstStyle>
          <a:p/>
        </p:txBody>
      </p:sp>
      <p:sp>
        <p:nvSpPr>
          <p:cNvPr id="6889" name="Google Shape;6889;p49"/>
          <p:cNvSpPr txBox="1"/>
          <p:nvPr>
            <p:ph idx="1" type="subTitle"/>
          </p:nvPr>
        </p:nvSpPr>
        <p:spPr>
          <a:xfrm>
            <a:off x="803725" y="2404713"/>
            <a:ext cx="3316200" cy="1023900"/>
          </a:xfrm>
          <a:prstGeom prst="rect">
            <a:avLst/>
          </a:prstGeom>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sz="1400">
                <a:latin typeface="Montserrat"/>
                <a:ea typeface="Montserrat"/>
                <a:cs typeface="Montserrat"/>
                <a:sym typeface="Montserrat"/>
              </a:defRPr>
            </a:lvl1pPr>
            <a:lvl2pPr lvl="1" algn="r">
              <a:lnSpc>
                <a:spcPct val="100000"/>
              </a:lnSpc>
              <a:spcBef>
                <a:spcPts val="0"/>
              </a:spcBef>
              <a:spcAft>
                <a:spcPts val="0"/>
              </a:spcAft>
              <a:buSzPts val="1400"/>
              <a:buNone/>
              <a:defRPr/>
            </a:lvl2pPr>
            <a:lvl3pPr lvl="2" algn="r">
              <a:lnSpc>
                <a:spcPct val="100000"/>
              </a:lnSpc>
              <a:spcBef>
                <a:spcPts val="0"/>
              </a:spcBef>
              <a:spcAft>
                <a:spcPts val="0"/>
              </a:spcAft>
              <a:buSzPts val="1400"/>
              <a:buNone/>
              <a:defRPr/>
            </a:lvl3pPr>
            <a:lvl4pPr lvl="3" algn="r">
              <a:lnSpc>
                <a:spcPct val="100000"/>
              </a:lnSpc>
              <a:spcBef>
                <a:spcPts val="0"/>
              </a:spcBef>
              <a:spcAft>
                <a:spcPts val="0"/>
              </a:spcAft>
              <a:buSzPts val="1400"/>
              <a:buNone/>
              <a:defRPr/>
            </a:lvl4pPr>
            <a:lvl5pPr lvl="4" algn="r">
              <a:lnSpc>
                <a:spcPct val="100000"/>
              </a:lnSpc>
              <a:spcBef>
                <a:spcPts val="0"/>
              </a:spcBef>
              <a:spcAft>
                <a:spcPts val="0"/>
              </a:spcAft>
              <a:buSzPts val="1400"/>
              <a:buNone/>
              <a:defRPr/>
            </a:lvl5pPr>
            <a:lvl6pPr lvl="5" algn="r">
              <a:lnSpc>
                <a:spcPct val="100000"/>
              </a:lnSpc>
              <a:spcBef>
                <a:spcPts val="0"/>
              </a:spcBef>
              <a:spcAft>
                <a:spcPts val="0"/>
              </a:spcAft>
              <a:buSzPts val="1400"/>
              <a:buNone/>
              <a:defRPr/>
            </a:lvl6pPr>
            <a:lvl7pPr lvl="6" algn="r">
              <a:lnSpc>
                <a:spcPct val="100000"/>
              </a:lnSpc>
              <a:spcBef>
                <a:spcPts val="0"/>
              </a:spcBef>
              <a:spcAft>
                <a:spcPts val="0"/>
              </a:spcAft>
              <a:buSzPts val="1400"/>
              <a:buNone/>
              <a:defRPr/>
            </a:lvl7pPr>
            <a:lvl8pPr lvl="7" algn="r">
              <a:lnSpc>
                <a:spcPct val="100000"/>
              </a:lnSpc>
              <a:spcBef>
                <a:spcPts val="0"/>
              </a:spcBef>
              <a:spcAft>
                <a:spcPts val="0"/>
              </a:spcAft>
              <a:buSzPts val="1400"/>
              <a:buNone/>
              <a:defRPr/>
            </a:lvl8pPr>
            <a:lvl9pPr lvl="8" algn="r">
              <a:lnSpc>
                <a:spcPct val="100000"/>
              </a:lnSpc>
              <a:spcBef>
                <a:spcPts val="0"/>
              </a:spcBef>
              <a:spcAft>
                <a:spcPts val="0"/>
              </a:spcAft>
              <a:buSzPts val="1400"/>
              <a:buNon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5">
    <p:bg>
      <p:bgPr>
        <a:solidFill>
          <a:schemeClr val="dk1"/>
        </a:solidFill>
      </p:bgPr>
    </p:bg>
    <p:spTree>
      <p:nvGrpSpPr>
        <p:cNvPr id="6890" name="Shape 6890"/>
        <p:cNvGrpSpPr/>
        <p:nvPr/>
      </p:nvGrpSpPr>
      <p:grpSpPr>
        <a:xfrm>
          <a:off x="0" y="0"/>
          <a:ext cx="0" cy="0"/>
          <a:chOff x="0" y="0"/>
          <a:chExt cx="0" cy="0"/>
        </a:xfrm>
      </p:grpSpPr>
      <p:sp>
        <p:nvSpPr>
          <p:cNvPr id="6891" name="Google Shape;6891;p50"/>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92" name="Google Shape;6892;p50"/>
          <p:cNvGrpSpPr/>
          <p:nvPr/>
        </p:nvGrpSpPr>
        <p:grpSpPr>
          <a:xfrm rot="5400000">
            <a:off x="7013950" y="2152875"/>
            <a:ext cx="2005200" cy="854579"/>
            <a:chOff x="-2718975" y="792300"/>
            <a:chExt cx="2005200" cy="854579"/>
          </a:xfrm>
        </p:grpSpPr>
        <p:sp>
          <p:nvSpPr>
            <p:cNvPr id="6893" name="Google Shape;6893;p50"/>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4" name="Google Shape;6894;p50"/>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5" name="Google Shape;6895;p50"/>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6" name="Google Shape;6896;p50"/>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7" name="Google Shape;6897;p50"/>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8" name="Google Shape;6898;p50"/>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9" name="Google Shape;6899;p50"/>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0" name="Google Shape;6900;p50"/>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1" name="Google Shape;6901;p50"/>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2" name="Google Shape;6902;p50"/>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3" name="Google Shape;6903;p50"/>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4" name="Google Shape;6904;p50"/>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5" name="Google Shape;6905;p50"/>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6" name="Google Shape;6906;p50"/>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7" name="Google Shape;6907;p50"/>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8" name="Google Shape;6908;p50"/>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9" name="Google Shape;6909;p50"/>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0" name="Google Shape;6910;p50"/>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1" name="Google Shape;6911;p50"/>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2" name="Google Shape;6912;p50"/>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3" name="Google Shape;6913;p50"/>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4" name="Google Shape;6914;p50"/>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5" name="Google Shape;6915;p50"/>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6" name="Google Shape;6916;p50"/>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7" name="Google Shape;6917;p50"/>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8" name="Google Shape;6918;p50"/>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9" name="Google Shape;6919;p50"/>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0" name="Google Shape;6920;p50"/>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1" name="Google Shape;6921;p50"/>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2" name="Google Shape;6922;p50"/>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3" name="Google Shape;6923;p50"/>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4" name="Google Shape;6924;p50"/>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5" name="Google Shape;6925;p50"/>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6" name="Google Shape;6926;p50"/>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7" name="Google Shape;6927;p50"/>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8" name="Google Shape;6928;p50"/>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9" name="Google Shape;6929;p50"/>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0" name="Google Shape;6930;p50"/>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1" name="Google Shape;6931;p50"/>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2" name="Google Shape;6932;p50"/>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3" name="Google Shape;6933;p50"/>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4" name="Google Shape;6934;p50"/>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5" name="Google Shape;6935;p50"/>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6" name="Google Shape;6936;p50"/>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7" name="Google Shape;6937;p50"/>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8" name="Google Shape;6938;p50"/>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9" name="Google Shape;6939;p50"/>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0" name="Google Shape;6940;p50"/>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1" name="Google Shape;6941;p50"/>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2" name="Google Shape;6942;p50"/>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3" name="Google Shape;6943;p50"/>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4" name="Google Shape;6944;p50"/>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5" name="Google Shape;6945;p50"/>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6" name="Google Shape;6946;p50"/>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7" name="Google Shape;6947;p50"/>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8" name="Google Shape;6948;p50"/>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9" name="Google Shape;6949;p50"/>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0" name="Google Shape;6950;p50"/>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1" name="Google Shape;6951;p50"/>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2" name="Google Shape;6952;p50"/>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3" name="Google Shape;6953;p50"/>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4" name="Google Shape;6954;p50"/>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5" name="Google Shape;6955;p50"/>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6" name="Google Shape;6956;p50"/>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7" name="Google Shape;6957;p50"/>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8" name="Google Shape;6958;p50"/>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9" name="Google Shape;6959;p50"/>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0" name="Google Shape;6960;p50"/>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1" name="Google Shape;6961;p50"/>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2" name="Google Shape;6962;p50"/>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3" name="Google Shape;6963;p50"/>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4" name="Google Shape;6964;p50"/>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5" name="Google Shape;6965;p50"/>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6" name="Google Shape;6966;p50"/>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7" name="Google Shape;6967;p50"/>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8" name="Google Shape;6968;p50"/>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9" name="Google Shape;6969;p50"/>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0" name="Google Shape;6970;p50"/>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1" name="Google Shape;6971;p50"/>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2" name="Google Shape;6972;p50"/>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3" name="Google Shape;6973;p50"/>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4" name="Google Shape;6974;p50"/>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5" name="Google Shape;6975;p50"/>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6" name="Google Shape;6976;p50"/>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77" name="Google Shape;6977;p50"/>
          <p:cNvGrpSpPr/>
          <p:nvPr/>
        </p:nvGrpSpPr>
        <p:grpSpPr>
          <a:xfrm rot="5400000">
            <a:off x="124850" y="2155250"/>
            <a:ext cx="2005200" cy="854579"/>
            <a:chOff x="-2718975" y="792300"/>
            <a:chExt cx="2005200" cy="854579"/>
          </a:xfrm>
        </p:grpSpPr>
        <p:sp>
          <p:nvSpPr>
            <p:cNvPr id="6978" name="Google Shape;6978;p50"/>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9" name="Google Shape;6979;p50"/>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0" name="Google Shape;6980;p50"/>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1" name="Google Shape;6981;p50"/>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2" name="Google Shape;6982;p50"/>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3" name="Google Shape;6983;p50"/>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4" name="Google Shape;6984;p50"/>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5" name="Google Shape;6985;p50"/>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6" name="Google Shape;6986;p50"/>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7" name="Google Shape;6987;p50"/>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8" name="Google Shape;6988;p50"/>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9" name="Google Shape;6989;p50"/>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0" name="Google Shape;6990;p50"/>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1" name="Google Shape;6991;p50"/>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2" name="Google Shape;6992;p50"/>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3" name="Google Shape;6993;p50"/>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4" name="Google Shape;6994;p50"/>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5" name="Google Shape;6995;p50"/>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6" name="Google Shape;6996;p50"/>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7" name="Google Shape;6997;p50"/>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8" name="Google Shape;6998;p50"/>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9" name="Google Shape;6999;p50"/>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0" name="Google Shape;7000;p50"/>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1" name="Google Shape;7001;p50"/>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2" name="Google Shape;7002;p50"/>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3" name="Google Shape;7003;p50"/>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4" name="Google Shape;7004;p50"/>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5" name="Google Shape;7005;p50"/>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6" name="Google Shape;7006;p50"/>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7" name="Google Shape;7007;p50"/>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8" name="Google Shape;7008;p50"/>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9" name="Google Shape;7009;p50"/>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0" name="Google Shape;7010;p50"/>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1" name="Google Shape;7011;p50"/>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2" name="Google Shape;7012;p50"/>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3" name="Google Shape;7013;p50"/>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4" name="Google Shape;7014;p50"/>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5" name="Google Shape;7015;p50"/>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6" name="Google Shape;7016;p50"/>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7" name="Google Shape;7017;p50"/>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8" name="Google Shape;7018;p50"/>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9" name="Google Shape;7019;p50"/>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0" name="Google Shape;7020;p50"/>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1" name="Google Shape;7021;p50"/>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2" name="Google Shape;7022;p50"/>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3" name="Google Shape;7023;p50"/>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4" name="Google Shape;7024;p50"/>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5" name="Google Shape;7025;p50"/>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6" name="Google Shape;7026;p50"/>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7" name="Google Shape;7027;p50"/>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8" name="Google Shape;7028;p50"/>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9" name="Google Shape;7029;p50"/>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0" name="Google Shape;7030;p50"/>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1" name="Google Shape;7031;p50"/>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2" name="Google Shape;7032;p50"/>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3" name="Google Shape;7033;p50"/>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4" name="Google Shape;7034;p50"/>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5" name="Google Shape;7035;p50"/>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6" name="Google Shape;7036;p50"/>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7" name="Google Shape;7037;p50"/>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8" name="Google Shape;7038;p50"/>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9" name="Google Shape;7039;p50"/>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0" name="Google Shape;7040;p50"/>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1" name="Google Shape;7041;p50"/>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2" name="Google Shape;7042;p50"/>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3" name="Google Shape;7043;p50"/>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4" name="Google Shape;7044;p50"/>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5" name="Google Shape;7045;p50"/>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6" name="Google Shape;7046;p50"/>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7" name="Google Shape;7047;p50"/>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8" name="Google Shape;7048;p50"/>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9" name="Google Shape;7049;p50"/>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0" name="Google Shape;7050;p50"/>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1" name="Google Shape;7051;p50"/>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2" name="Google Shape;7052;p50"/>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3" name="Google Shape;7053;p50"/>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4" name="Google Shape;7054;p50"/>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5" name="Google Shape;7055;p50"/>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6" name="Google Shape;7056;p50"/>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7" name="Google Shape;7057;p50"/>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8" name="Google Shape;7058;p50"/>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9" name="Google Shape;7059;p50"/>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0" name="Google Shape;7060;p50"/>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1" name="Google Shape;7061;p50"/>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062" name="Google Shape;7062;p50"/>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7063" name="Google Shape;7063;p50"/>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7064" name="Google Shape;7064;p50"/>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7065" name="Google Shape;7065;p50"/>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7066" name="Google Shape;7066;p50"/>
          <p:cNvCxnSpPr/>
          <p:nvPr/>
        </p:nvCxnSpPr>
        <p:spPr>
          <a:xfrm>
            <a:off x="-281225" y="103945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7067" name="Google Shape;7067;p50"/>
          <p:cNvCxnSpPr/>
          <p:nvPr/>
        </p:nvCxnSpPr>
        <p:spPr>
          <a:xfrm>
            <a:off x="-281225" y="4081975"/>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7068" name="Google Shape;7068;p50"/>
          <p:cNvCxnSpPr/>
          <p:nvPr/>
        </p:nvCxnSpPr>
        <p:spPr>
          <a:xfrm>
            <a:off x="1127450" y="529825"/>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7069" name="Google Shape;7069;p50"/>
          <p:cNvCxnSpPr/>
          <p:nvPr/>
        </p:nvCxnSpPr>
        <p:spPr>
          <a:xfrm>
            <a:off x="8016550" y="529825"/>
            <a:ext cx="0" cy="4103100"/>
          </a:xfrm>
          <a:prstGeom prst="straightConnector1">
            <a:avLst/>
          </a:prstGeom>
          <a:noFill/>
          <a:ln cap="flat" cmpd="sng" w="9525">
            <a:solidFill>
              <a:srgbClr val="DAC6FF"/>
            </a:solidFill>
            <a:prstDash val="solid"/>
            <a:round/>
            <a:headEnd len="med" w="med" type="none"/>
            <a:tailEnd len="med" w="med" type="none"/>
          </a:ln>
        </p:spPr>
      </p:cxnSp>
      <p:sp>
        <p:nvSpPr>
          <p:cNvPr id="7070" name="Google Shape;7070;p50"/>
          <p:cNvSpPr/>
          <p:nvPr/>
        </p:nvSpPr>
        <p:spPr>
          <a:xfrm>
            <a:off x="1132450" y="1326200"/>
            <a:ext cx="6884100" cy="2755800"/>
          </a:xfrm>
          <a:prstGeom prst="rect">
            <a:avLst/>
          </a:prstGeom>
          <a:solidFill>
            <a:schemeClr val="dk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1" name="Google Shape;7071;p50"/>
          <p:cNvSpPr/>
          <p:nvPr/>
        </p:nvSpPr>
        <p:spPr>
          <a:xfrm>
            <a:off x="1127450" y="1042875"/>
            <a:ext cx="6889200" cy="279900"/>
          </a:xfrm>
          <a:prstGeom prst="rect">
            <a:avLst/>
          </a:prstGeom>
          <a:solidFill>
            <a:schemeClr val="lt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72" name="Google Shape;7072;p50"/>
          <p:cNvGrpSpPr/>
          <p:nvPr/>
        </p:nvGrpSpPr>
        <p:grpSpPr>
          <a:xfrm>
            <a:off x="7197564" y="1070484"/>
            <a:ext cx="751963" cy="224690"/>
            <a:chOff x="7374300" y="93918"/>
            <a:chExt cx="1229100" cy="367200"/>
          </a:xfrm>
        </p:grpSpPr>
        <p:sp>
          <p:nvSpPr>
            <p:cNvPr id="7073" name="Google Shape;7073;p50"/>
            <p:cNvSpPr/>
            <p:nvPr/>
          </p:nvSpPr>
          <p:spPr>
            <a:xfrm>
              <a:off x="8236200" y="93918"/>
              <a:ext cx="367200" cy="367200"/>
            </a:xfrm>
            <a:prstGeom prst="mathMultiply">
              <a:avLst>
                <a:gd fmla="val 6753" name="adj1"/>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4" name="Google Shape;7074;p50"/>
            <p:cNvSpPr/>
            <p:nvPr/>
          </p:nvSpPr>
          <p:spPr>
            <a:xfrm>
              <a:off x="7374300" y="165175"/>
              <a:ext cx="224700" cy="224700"/>
            </a:xfrm>
            <a:prstGeom prst="mathMinus">
              <a:avLst>
                <a:gd fmla="val 9568" name="adj1"/>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75" name="Google Shape;7075;p50"/>
            <p:cNvGrpSpPr/>
            <p:nvPr/>
          </p:nvGrpSpPr>
          <p:grpSpPr>
            <a:xfrm>
              <a:off x="7827925" y="165175"/>
              <a:ext cx="227275" cy="237350"/>
              <a:chOff x="7943125" y="165175"/>
              <a:chExt cx="227275" cy="237350"/>
            </a:xfrm>
          </p:grpSpPr>
          <p:sp>
            <p:nvSpPr>
              <p:cNvPr id="7076" name="Google Shape;7076;p50"/>
              <p:cNvSpPr/>
              <p:nvPr/>
            </p:nvSpPr>
            <p:spPr>
              <a:xfrm>
                <a:off x="7997600" y="165175"/>
                <a:ext cx="172800" cy="1728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7" name="Google Shape;7077;p50"/>
              <p:cNvSpPr/>
              <p:nvPr/>
            </p:nvSpPr>
            <p:spPr>
              <a:xfrm>
                <a:off x="7943125" y="229725"/>
                <a:ext cx="172800" cy="1728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078" name="Google Shape;7078;p50"/>
          <p:cNvSpPr txBox="1"/>
          <p:nvPr>
            <p:ph type="ctrTitle"/>
          </p:nvPr>
        </p:nvSpPr>
        <p:spPr>
          <a:xfrm>
            <a:off x="2122350" y="2795950"/>
            <a:ext cx="4899300" cy="6255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5200"/>
              <a:buNone/>
              <a:defRPr sz="2000">
                <a:solidFill>
                  <a:schemeClr val="lt1"/>
                </a:solidFill>
                <a:latin typeface="Montserrat ExtraBold"/>
                <a:ea typeface="Montserrat ExtraBold"/>
                <a:cs typeface="Montserrat ExtraBold"/>
                <a:sym typeface="Montserrat ExtraBold"/>
              </a:defRPr>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p:txBody>
      </p:sp>
      <p:sp>
        <p:nvSpPr>
          <p:cNvPr id="7079" name="Google Shape;7079;p50"/>
          <p:cNvSpPr txBox="1"/>
          <p:nvPr>
            <p:ph idx="1" type="subTitle"/>
          </p:nvPr>
        </p:nvSpPr>
        <p:spPr>
          <a:xfrm>
            <a:off x="2122350" y="1935625"/>
            <a:ext cx="4899300" cy="860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2800"/>
              <a:buNone/>
              <a:defRPr sz="1600">
                <a:solidFill>
                  <a:schemeClr val="lt1"/>
                </a:solidFill>
                <a:latin typeface="Montserrat Medium"/>
                <a:ea typeface="Montserrat Medium"/>
                <a:cs typeface="Montserrat Medium"/>
                <a:sym typeface="Montserrat Medium"/>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7">
    <p:spTree>
      <p:nvGrpSpPr>
        <p:cNvPr id="7080" name="Shape 7080"/>
        <p:cNvGrpSpPr/>
        <p:nvPr/>
      </p:nvGrpSpPr>
      <p:grpSpPr>
        <a:xfrm>
          <a:off x="0" y="0"/>
          <a:ext cx="0" cy="0"/>
          <a:chOff x="0" y="0"/>
          <a:chExt cx="0" cy="0"/>
        </a:xfrm>
      </p:grpSpPr>
      <p:sp>
        <p:nvSpPr>
          <p:cNvPr id="7081" name="Google Shape;7081;p51"/>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2" name="Google Shape;7082;p51"/>
          <p:cNvSpPr txBox="1"/>
          <p:nvPr>
            <p:ph idx="1" type="subTitle"/>
          </p:nvPr>
        </p:nvSpPr>
        <p:spPr>
          <a:xfrm>
            <a:off x="813513" y="3003350"/>
            <a:ext cx="2404500" cy="34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83" name="Google Shape;7083;p51"/>
          <p:cNvSpPr txBox="1"/>
          <p:nvPr>
            <p:ph idx="2" type="subTitle"/>
          </p:nvPr>
        </p:nvSpPr>
        <p:spPr>
          <a:xfrm>
            <a:off x="813475" y="3490400"/>
            <a:ext cx="2404500" cy="682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7084" name="Google Shape;7084;p51"/>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7085" name="Google Shape;7085;p51"/>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7086" name="Google Shape;7086;p51"/>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7087" name="Google Shape;7087;p51"/>
          <p:cNvCxnSpPr/>
          <p:nvPr/>
        </p:nvCxnSpPr>
        <p:spPr>
          <a:xfrm>
            <a:off x="811650" y="1087900"/>
            <a:ext cx="0" cy="3541500"/>
          </a:xfrm>
          <a:prstGeom prst="straightConnector1">
            <a:avLst/>
          </a:prstGeom>
          <a:noFill/>
          <a:ln cap="flat" cmpd="sng" w="9525">
            <a:solidFill>
              <a:srgbClr val="DAC6FF"/>
            </a:solidFill>
            <a:prstDash val="solid"/>
            <a:round/>
            <a:headEnd len="med" w="med" type="none"/>
            <a:tailEnd len="med" w="med" type="none"/>
          </a:ln>
        </p:spPr>
      </p:cxnSp>
      <p:cxnSp>
        <p:nvCxnSpPr>
          <p:cNvPr id="7088" name="Google Shape;7088;p51"/>
          <p:cNvCxnSpPr/>
          <p:nvPr/>
        </p:nvCxnSpPr>
        <p:spPr>
          <a:xfrm>
            <a:off x="608900" y="2621025"/>
            <a:ext cx="7929900" cy="0"/>
          </a:xfrm>
          <a:prstGeom prst="straightConnector1">
            <a:avLst/>
          </a:prstGeom>
          <a:noFill/>
          <a:ln cap="flat" cmpd="sng" w="9525">
            <a:solidFill>
              <a:srgbClr val="DAC6FF"/>
            </a:solidFill>
            <a:prstDash val="solid"/>
            <a:round/>
            <a:headEnd len="med" w="med" type="none"/>
            <a:tailEnd len="med" w="med" type="none"/>
          </a:ln>
        </p:spPr>
      </p:cxnSp>
      <p:grpSp>
        <p:nvGrpSpPr>
          <p:cNvPr id="7089" name="Google Shape;7089;p51"/>
          <p:cNvGrpSpPr/>
          <p:nvPr/>
        </p:nvGrpSpPr>
        <p:grpSpPr>
          <a:xfrm rot="5400000">
            <a:off x="-949438" y="1426247"/>
            <a:ext cx="1887094" cy="804244"/>
            <a:chOff x="-2718975" y="792300"/>
            <a:chExt cx="2005200" cy="854579"/>
          </a:xfrm>
        </p:grpSpPr>
        <p:sp>
          <p:nvSpPr>
            <p:cNvPr id="7090" name="Google Shape;7090;p51"/>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1" name="Google Shape;7091;p51"/>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2" name="Google Shape;7092;p51"/>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3" name="Google Shape;7093;p51"/>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4" name="Google Shape;7094;p51"/>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5" name="Google Shape;7095;p51"/>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6" name="Google Shape;7096;p51"/>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7" name="Google Shape;7097;p51"/>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8" name="Google Shape;7098;p51"/>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9" name="Google Shape;7099;p51"/>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0" name="Google Shape;7100;p51"/>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1" name="Google Shape;7101;p51"/>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2" name="Google Shape;7102;p51"/>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3" name="Google Shape;7103;p51"/>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4" name="Google Shape;7104;p51"/>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5" name="Google Shape;7105;p51"/>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6" name="Google Shape;7106;p51"/>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7" name="Google Shape;7107;p51"/>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8" name="Google Shape;7108;p51"/>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9" name="Google Shape;7109;p51"/>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0" name="Google Shape;7110;p51"/>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1" name="Google Shape;7111;p51"/>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2" name="Google Shape;7112;p51"/>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3" name="Google Shape;7113;p51"/>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4" name="Google Shape;7114;p51"/>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5" name="Google Shape;7115;p51"/>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6" name="Google Shape;7116;p51"/>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7" name="Google Shape;7117;p51"/>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8" name="Google Shape;7118;p51"/>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9" name="Google Shape;7119;p51"/>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0" name="Google Shape;7120;p51"/>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1" name="Google Shape;7121;p51"/>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2" name="Google Shape;7122;p51"/>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3" name="Google Shape;7123;p51"/>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4" name="Google Shape;7124;p51"/>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5" name="Google Shape;7125;p51"/>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6" name="Google Shape;7126;p51"/>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7" name="Google Shape;7127;p51"/>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8" name="Google Shape;7128;p51"/>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9" name="Google Shape;7129;p51"/>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0" name="Google Shape;7130;p51"/>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1" name="Google Shape;7131;p51"/>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2" name="Google Shape;7132;p51"/>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3" name="Google Shape;7133;p51"/>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4" name="Google Shape;7134;p51"/>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5" name="Google Shape;7135;p51"/>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6" name="Google Shape;7136;p51"/>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7" name="Google Shape;7137;p51"/>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8" name="Google Shape;7138;p51"/>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9" name="Google Shape;7139;p51"/>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0" name="Google Shape;7140;p51"/>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1" name="Google Shape;7141;p51"/>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2" name="Google Shape;7142;p51"/>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3" name="Google Shape;7143;p51"/>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4" name="Google Shape;7144;p51"/>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5" name="Google Shape;7145;p51"/>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6" name="Google Shape;7146;p51"/>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7" name="Google Shape;7147;p51"/>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8" name="Google Shape;7148;p51"/>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9" name="Google Shape;7149;p51"/>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0" name="Google Shape;7150;p51"/>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1" name="Google Shape;7151;p51"/>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2" name="Google Shape;7152;p51"/>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3" name="Google Shape;7153;p51"/>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4" name="Google Shape;7154;p51"/>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5" name="Google Shape;7155;p51"/>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6" name="Google Shape;7156;p51"/>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7" name="Google Shape;7157;p51"/>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8" name="Google Shape;7158;p51"/>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9" name="Google Shape;7159;p51"/>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0" name="Google Shape;7160;p51"/>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1" name="Google Shape;7161;p51"/>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2" name="Google Shape;7162;p51"/>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3" name="Google Shape;7163;p51"/>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4" name="Google Shape;7164;p51"/>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5" name="Google Shape;7165;p51"/>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6" name="Google Shape;7166;p51"/>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7" name="Google Shape;7167;p51"/>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8" name="Google Shape;7168;p51"/>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9" name="Google Shape;7169;p51"/>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0" name="Google Shape;7170;p51"/>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1" name="Google Shape;7171;p51"/>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2" name="Google Shape;7172;p51"/>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3" name="Google Shape;7173;p51"/>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74" name="Google Shape;7174;p51"/>
          <p:cNvGrpSpPr/>
          <p:nvPr/>
        </p:nvGrpSpPr>
        <p:grpSpPr>
          <a:xfrm rot="5400000">
            <a:off x="8206362" y="3304247"/>
            <a:ext cx="1887094" cy="804244"/>
            <a:chOff x="-2718975" y="792300"/>
            <a:chExt cx="2005200" cy="854579"/>
          </a:xfrm>
        </p:grpSpPr>
        <p:sp>
          <p:nvSpPr>
            <p:cNvPr id="7175" name="Google Shape;7175;p51"/>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6" name="Google Shape;7176;p51"/>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7" name="Google Shape;7177;p51"/>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8" name="Google Shape;7178;p51"/>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9" name="Google Shape;7179;p51"/>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0" name="Google Shape;7180;p51"/>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1" name="Google Shape;7181;p51"/>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2" name="Google Shape;7182;p51"/>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3" name="Google Shape;7183;p51"/>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4" name="Google Shape;7184;p51"/>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5" name="Google Shape;7185;p51"/>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6" name="Google Shape;7186;p51"/>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7" name="Google Shape;7187;p51"/>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8" name="Google Shape;7188;p51"/>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9" name="Google Shape;7189;p51"/>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0" name="Google Shape;7190;p51"/>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1" name="Google Shape;7191;p51"/>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2" name="Google Shape;7192;p51"/>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3" name="Google Shape;7193;p51"/>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4" name="Google Shape;7194;p51"/>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5" name="Google Shape;7195;p51"/>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6" name="Google Shape;7196;p51"/>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7" name="Google Shape;7197;p51"/>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8" name="Google Shape;7198;p51"/>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9" name="Google Shape;7199;p51"/>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0" name="Google Shape;7200;p51"/>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1" name="Google Shape;7201;p51"/>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2" name="Google Shape;7202;p51"/>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3" name="Google Shape;7203;p51"/>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4" name="Google Shape;7204;p51"/>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5" name="Google Shape;7205;p51"/>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6" name="Google Shape;7206;p51"/>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7" name="Google Shape;7207;p51"/>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8" name="Google Shape;7208;p51"/>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9" name="Google Shape;7209;p51"/>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0" name="Google Shape;7210;p51"/>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1" name="Google Shape;7211;p51"/>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2" name="Google Shape;7212;p51"/>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3" name="Google Shape;7213;p51"/>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4" name="Google Shape;7214;p51"/>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5" name="Google Shape;7215;p51"/>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6" name="Google Shape;7216;p51"/>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7" name="Google Shape;7217;p51"/>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8" name="Google Shape;7218;p51"/>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9" name="Google Shape;7219;p51"/>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0" name="Google Shape;7220;p51"/>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1" name="Google Shape;7221;p51"/>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2" name="Google Shape;7222;p51"/>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3" name="Google Shape;7223;p51"/>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4" name="Google Shape;7224;p51"/>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5" name="Google Shape;7225;p51"/>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6" name="Google Shape;7226;p51"/>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7" name="Google Shape;7227;p51"/>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8" name="Google Shape;7228;p51"/>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9" name="Google Shape;7229;p51"/>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0" name="Google Shape;7230;p51"/>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1" name="Google Shape;7231;p51"/>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2" name="Google Shape;7232;p51"/>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3" name="Google Shape;7233;p51"/>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4" name="Google Shape;7234;p51"/>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5" name="Google Shape;7235;p51"/>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6" name="Google Shape;7236;p51"/>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7" name="Google Shape;7237;p51"/>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8" name="Google Shape;7238;p51"/>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9" name="Google Shape;7239;p51"/>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0" name="Google Shape;7240;p51"/>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1" name="Google Shape;7241;p51"/>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2" name="Google Shape;7242;p51"/>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3" name="Google Shape;7243;p51"/>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4" name="Google Shape;7244;p51"/>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5" name="Google Shape;7245;p51"/>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6" name="Google Shape;7246;p51"/>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7" name="Google Shape;7247;p51"/>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8" name="Google Shape;7248;p51"/>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9" name="Google Shape;7249;p51"/>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0" name="Google Shape;7250;p51"/>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1" name="Google Shape;7251;p51"/>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2" name="Google Shape;7252;p51"/>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3" name="Google Shape;7253;p51"/>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4" name="Google Shape;7254;p51"/>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5" name="Google Shape;7255;p51"/>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6" name="Google Shape;7256;p51"/>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7" name="Google Shape;7257;p51"/>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8" name="Google Shape;7258;p51"/>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259" name="Google Shape;7259;p51"/>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cxnSp>
        <p:nvCxnSpPr>
          <p:cNvPr id="7260" name="Google Shape;7260;p51"/>
          <p:cNvCxnSpPr/>
          <p:nvPr/>
        </p:nvCxnSpPr>
        <p:spPr>
          <a:xfrm>
            <a:off x="8329825" y="1087900"/>
            <a:ext cx="0" cy="3543600"/>
          </a:xfrm>
          <a:prstGeom prst="straightConnector1">
            <a:avLst/>
          </a:prstGeom>
          <a:noFill/>
          <a:ln cap="flat" cmpd="sng" w="9525">
            <a:solidFill>
              <a:srgbClr val="DAC6FF"/>
            </a:solidFill>
            <a:prstDash val="solid"/>
            <a:round/>
            <a:headEnd len="med" w="med" type="none"/>
            <a:tailEnd len="med" w="med" type="none"/>
          </a:ln>
        </p:spPr>
      </p:cxnSp>
      <p:sp>
        <p:nvSpPr>
          <p:cNvPr id="7261" name="Google Shape;7261;p51"/>
          <p:cNvSpPr txBox="1"/>
          <p:nvPr>
            <p:ph idx="3" type="subTitle"/>
          </p:nvPr>
        </p:nvSpPr>
        <p:spPr>
          <a:xfrm>
            <a:off x="3347075" y="3003350"/>
            <a:ext cx="2404500" cy="34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62" name="Google Shape;7262;p51"/>
          <p:cNvSpPr txBox="1"/>
          <p:nvPr>
            <p:ph idx="4" type="subTitle"/>
          </p:nvPr>
        </p:nvSpPr>
        <p:spPr>
          <a:xfrm>
            <a:off x="3347050" y="3490400"/>
            <a:ext cx="2404500" cy="682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63" name="Google Shape;7263;p51"/>
          <p:cNvSpPr txBox="1"/>
          <p:nvPr>
            <p:ph idx="5" type="subTitle"/>
          </p:nvPr>
        </p:nvSpPr>
        <p:spPr>
          <a:xfrm>
            <a:off x="5901775" y="3003350"/>
            <a:ext cx="2404500" cy="34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64" name="Google Shape;7264;p51"/>
          <p:cNvSpPr txBox="1"/>
          <p:nvPr>
            <p:ph idx="6" type="subTitle"/>
          </p:nvPr>
        </p:nvSpPr>
        <p:spPr>
          <a:xfrm>
            <a:off x="5901725" y="3490400"/>
            <a:ext cx="2404500" cy="682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65" name="Google Shape;7265;p51"/>
          <p:cNvSpPr txBox="1"/>
          <p:nvPr>
            <p:ph type="ctrTitle"/>
          </p:nvPr>
        </p:nvSpPr>
        <p:spPr>
          <a:xfrm>
            <a:off x="828550" y="527175"/>
            <a:ext cx="7477800" cy="5586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b="1" sz="2500">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cxnSp>
        <p:nvCxnSpPr>
          <p:cNvPr id="7266" name="Google Shape;7266;p51"/>
          <p:cNvCxnSpPr/>
          <p:nvPr/>
        </p:nvCxnSpPr>
        <p:spPr>
          <a:xfrm>
            <a:off x="3196863" y="1087750"/>
            <a:ext cx="0" cy="3543900"/>
          </a:xfrm>
          <a:prstGeom prst="straightConnector1">
            <a:avLst/>
          </a:prstGeom>
          <a:noFill/>
          <a:ln cap="flat" cmpd="sng" w="9525">
            <a:solidFill>
              <a:srgbClr val="DAC6FF"/>
            </a:solidFill>
            <a:prstDash val="solid"/>
            <a:round/>
            <a:headEnd len="med" w="med" type="none"/>
            <a:tailEnd len="med" w="med" type="none"/>
          </a:ln>
        </p:spPr>
      </p:cxnSp>
      <p:cxnSp>
        <p:nvCxnSpPr>
          <p:cNvPr id="7267" name="Google Shape;7267;p51"/>
          <p:cNvCxnSpPr/>
          <p:nvPr/>
        </p:nvCxnSpPr>
        <p:spPr>
          <a:xfrm>
            <a:off x="3367825" y="1087750"/>
            <a:ext cx="0" cy="3543900"/>
          </a:xfrm>
          <a:prstGeom prst="straightConnector1">
            <a:avLst/>
          </a:prstGeom>
          <a:noFill/>
          <a:ln cap="flat" cmpd="sng" w="9525">
            <a:solidFill>
              <a:srgbClr val="DAC6FF"/>
            </a:solidFill>
            <a:prstDash val="solid"/>
            <a:round/>
            <a:headEnd len="med" w="med" type="none"/>
            <a:tailEnd len="med" w="med" type="none"/>
          </a:ln>
        </p:spPr>
      </p:cxnSp>
      <p:cxnSp>
        <p:nvCxnSpPr>
          <p:cNvPr id="7268" name="Google Shape;7268;p51"/>
          <p:cNvCxnSpPr/>
          <p:nvPr/>
        </p:nvCxnSpPr>
        <p:spPr>
          <a:xfrm>
            <a:off x="5743825" y="1087750"/>
            <a:ext cx="0" cy="3543900"/>
          </a:xfrm>
          <a:prstGeom prst="straightConnector1">
            <a:avLst/>
          </a:prstGeom>
          <a:noFill/>
          <a:ln cap="flat" cmpd="sng" w="9525">
            <a:solidFill>
              <a:srgbClr val="DAC6FF"/>
            </a:solidFill>
            <a:prstDash val="solid"/>
            <a:round/>
            <a:headEnd len="med" w="med" type="none"/>
            <a:tailEnd len="med" w="med" type="none"/>
          </a:ln>
        </p:spPr>
      </p:cxnSp>
      <p:cxnSp>
        <p:nvCxnSpPr>
          <p:cNvPr id="7269" name="Google Shape;7269;p51"/>
          <p:cNvCxnSpPr/>
          <p:nvPr/>
        </p:nvCxnSpPr>
        <p:spPr>
          <a:xfrm>
            <a:off x="5914313" y="1087750"/>
            <a:ext cx="0" cy="354390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14">
    <p:spTree>
      <p:nvGrpSpPr>
        <p:cNvPr id="7270" name="Shape 7270"/>
        <p:cNvGrpSpPr/>
        <p:nvPr/>
      </p:nvGrpSpPr>
      <p:grpSpPr>
        <a:xfrm>
          <a:off x="0" y="0"/>
          <a:ext cx="0" cy="0"/>
          <a:chOff x="0" y="0"/>
          <a:chExt cx="0" cy="0"/>
        </a:xfrm>
      </p:grpSpPr>
      <p:sp>
        <p:nvSpPr>
          <p:cNvPr id="7271" name="Google Shape;7271;p52"/>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2" name="Google Shape;7272;p52"/>
          <p:cNvSpPr txBox="1"/>
          <p:nvPr>
            <p:ph idx="1" type="subTitle"/>
          </p:nvPr>
        </p:nvSpPr>
        <p:spPr>
          <a:xfrm>
            <a:off x="813525" y="2114975"/>
            <a:ext cx="2331000" cy="34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73" name="Google Shape;7273;p52"/>
          <p:cNvSpPr txBox="1"/>
          <p:nvPr>
            <p:ph idx="2" type="subTitle"/>
          </p:nvPr>
        </p:nvSpPr>
        <p:spPr>
          <a:xfrm>
            <a:off x="813475" y="2429050"/>
            <a:ext cx="2331000" cy="682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7274" name="Google Shape;7274;p52"/>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7275" name="Google Shape;7275;p52"/>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7276" name="Google Shape;7276;p52"/>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7277" name="Google Shape;7277;p52"/>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cxnSp>
        <p:nvCxnSpPr>
          <p:cNvPr id="7278" name="Google Shape;7278;p52"/>
          <p:cNvCxnSpPr/>
          <p:nvPr/>
        </p:nvCxnSpPr>
        <p:spPr>
          <a:xfrm>
            <a:off x="8329825" y="1087900"/>
            <a:ext cx="0" cy="3543600"/>
          </a:xfrm>
          <a:prstGeom prst="straightConnector1">
            <a:avLst/>
          </a:prstGeom>
          <a:noFill/>
          <a:ln cap="flat" cmpd="sng" w="9525">
            <a:solidFill>
              <a:srgbClr val="DAC6FF"/>
            </a:solidFill>
            <a:prstDash val="solid"/>
            <a:round/>
            <a:headEnd len="med" w="med" type="none"/>
            <a:tailEnd len="med" w="med" type="none"/>
          </a:ln>
        </p:spPr>
      </p:cxnSp>
      <p:sp>
        <p:nvSpPr>
          <p:cNvPr id="7279" name="Google Shape;7279;p52"/>
          <p:cNvSpPr txBox="1"/>
          <p:nvPr>
            <p:ph idx="3" type="subTitle"/>
          </p:nvPr>
        </p:nvSpPr>
        <p:spPr>
          <a:xfrm>
            <a:off x="3383075" y="3377400"/>
            <a:ext cx="2368500" cy="34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80" name="Google Shape;7280;p52"/>
          <p:cNvSpPr txBox="1"/>
          <p:nvPr>
            <p:ph idx="4" type="subTitle"/>
          </p:nvPr>
        </p:nvSpPr>
        <p:spPr>
          <a:xfrm>
            <a:off x="3391650" y="3689700"/>
            <a:ext cx="2359800" cy="682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81" name="Google Shape;7281;p52"/>
          <p:cNvSpPr txBox="1"/>
          <p:nvPr>
            <p:ph idx="5" type="subTitle"/>
          </p:nvPr>
        </p:nvSpPr>
        <p:spPr>
          <a:xfrm>
            <a:off x="5999925" y="2117138"/>
            <a:ext cx="2306400" cy="34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82" name="Google Shape;7282;p52"/>
          <p:cNvSpPr txBox="1"/>
          <p:nvPr>
            <p:ph idx="6" type="subTitle"/>
          </p:nvPr>
        </p:nvSpPr>
        <p:spPr>
          <a:xfrm>
            <a:off x="5999825" y="2429050"/>
            <a:ext cx="2331000" cy="6822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83" name="Google Shape;7283;p52"/>
          <p:cNvSpPr txBox="1"/>
          <p:nvPr>
            <p:ph type="ctrTitle"/>
          </p:nvPr>
        </p:nvSpPr>
        <p:spPr>
          <a:xfrm>
            <a:off x="828550" y="527175"/>
            <a:ext cx="7477800" cy="5586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b="1" sz="2500">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grpSp>
        <p:nvGrpSpPr>
          <p:cNvPr id="7284" name="Google Shape;7284;p52"/>
          <p:cNvGrpSpPr/>
          <p:nvPr/>
        </p:nvGrpSpPr>
        <p:grpSpPr>
          <a:xfrm flipH="1" rot="-5400000">
            <a:off x="8135111" y="1210250"/>
            <a:ext cx="2005200" cy="854579"/>
            <a:chOff x="-2718975" y="792300"/>
            <a:chExt cx="2005200" cy="854579"/>
          </a:xfrm>
        </p:grpSpPr>
        <p:sp>
          <p:nvSpPr>
            <p:cNvPr id="7285" name="Google Shape;7285;p52"/>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6" name="Google Shape;7286;p52"/>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7" name="Google Shape;7287;p52"/>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8" name="Google Shape;7288;p52"/>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9" name="Google Shape;7289;p52"/>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0" name="Google Shape;7290;p52"/>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1" name="Google Shape;7291;p52"/>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2" name="Google Shape;7292;p52"/>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3" name="Google Shape;7293;p52"/>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4" name="Google Shape;7294;p52"/>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5" name="Google Shape;7295;p52"/>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6" name="Google Shape;7296;p52"/>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7" name="Google Shape;7297;p52"/>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8" name="Google Shape;7298;p52"/>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9" name="Google Shape;7299;p52"/>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0" name="Google Shape;7300;p52"/>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1" name="Google Shape;7301;p52"/>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2" name="Google Shape;7302;p52"/>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3" name="Google Shape;7303;p52"/>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4" name="Google Shape;7304;p52"/>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5" name="Google Shape;7305;p52"/>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6" name="Google Shape;7306;p52"/>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7" name="Google Shape;7307;p52"/>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8" name="Google Shape;7308;p52"/>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9" name="Google Shape;7309;p52"/>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0" name="Google Shape;7310;p52"/>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1" name="Google Shape;7311;p52"/>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2" name="Google Shape;7312;p52"/>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3" name="Google Shape;7313;p52"/>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4" name="Google Shape;7314;p52"/>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5" name="Google Shape;7315;p52"/>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6" name="Google Shape;7316;p52"/>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7" name="Google Shape;7317;p52"/>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8" name="Google Shape;7318;p52"/>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9" name="Google Shape;7319;p52"/>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0" name="Google Shape;7320;p52"/>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1" name="Google Shape;7321;p52"/>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2" name="Google Shape;7322;p52"/>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3" name="Google Shape;7323;p52"/>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4" name="Google Shape;7324;p52"/>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5" name="Google Shape;7325;p52"/>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6" name="Google Shape;7326;p52"/>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7" name="Google Shape;7327;p52"/>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8" name="Google Shape;7328;p52"/>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9" name="Google Shape;7329;p52"/>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0" name="Google Shape;7330;p52"/>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1" name="Google Shape;7331;p52"/>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2" name="Google Shape;7332;p52"/>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3" name="Google Shape;7333;p52"/>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4" name="Google Shape;7334;p52"/>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5" name="Google Shape;7335;p52"/>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6" name="Google Shape;7336;p52"/>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7" name="Google Shape;7337;p52"/>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8" name="Google Shape;7338;p52"/>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9" name="Google Shape;7339;p52"/>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0" name="Google Shape;7340;p52"/>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1" name="Google Shape;7341;p52"/>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2" name="Google Shape;7342;p52"/>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3" name="Google Shape;7343;p52"/>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4" name="Google Shape;7344;p52"/>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5" name="Google Shape;7345;p52"/>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6" name="Google Shape;7346;p52"/>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7" name="Google Shape;7347;p52"/>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8" name="Google Shape;7348;p52"/>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9" name="Google Shape;7349;p52"/>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0" name="Google Shape;7350;p52"/>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1" name="Google Shape;7351;p52"/>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2" name="Google Shape;7352;p52"/>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3" name="Google Shape;7353;p52"/>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4" name="Google Shape;7354;p52"/>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5" name="Google Shape;7355;p52"/>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6" name="Google Shape;7356;p52"/>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7" name="Google Shape;7357;p52"/>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8" name="Google Shape;7358;p52"/>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9" name="Google Shape;7359;p52"/>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0" name="Google Shape;7360;p52"/>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1" name="Google Shape;7361;p52"/>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2" name="Google Shape;7362;p52"/>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3" name="Google Shape;7363;p52"/>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4" name="Google Shape;7364;p52"/>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5" name="Google Shape;7365;p52"/>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6" name="Google Shape;7366;p52"/>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7" name="Google Shape;7367;p52"/>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8" name="Google Shape;7368;p52"/>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69" name="Google Shape;7369;p52"/>
          <p:cNvGrpSpPr/>
          <p:nvPr/>
        </p:nvGrpSpPr>
        <p:grpSpPr>
          <a:xfrm flipH="1">
            <a:off x="-1617164" y="3673175"/>
            <a:ext cx="2005200" cy="854579"/>
            <a:chOff x="-2718975" y="792300"/>
            <a:chExt cx="2005200" cy="854579"/>
          </a:xfrm>
        </p:grpSpPr>
        <p:sp>
          <p:nvSpPr>
            <p:cNvPr id="7370" name="Google Shape;7370;p52"/>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1" name="Google Shape;7371;p52"/>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2" name="Google Shape;7372;p52"/>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3" name="Google Shape;7373;p52"/>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4" name="Google Shape;7374;p52"/>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5" name="Google Shape;7375;p52"/>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6" name="Google Shape;7376;p52"/>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7" name="Google Shape;7377;p52"/>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8" name="Google Shape;7378;p52"/>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9" name="Google Shape;7379;p52"/>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0" name="Google Shape;7380;p52"/>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1" name="Google Shape;7381;p52"/>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2" name="Google Shape;7382;p52"/>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3" name="Google Shape;7383;p52"/>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4" name="Google Shape;7384;p52"/>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5" name="Google Shape;7385;p52"/>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6" name="Google Shape;7386;p52"/>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7" name="Google Shape;7387;p52"/>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8" name="Google Shape;7388;p52"/>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9" name="Google Shape;7389;p52"/>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0" name="Google Shape;7390;p52"/>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1" name="Google Shape;7391;p52"/>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2" name="Google Shape;7392;p52"/>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3" name="Google Shape;7393;p52"/>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4" name="Google Shape;7394;p52"/>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5" name="Google Shape;7395;p52"/>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6" name="Google Shape;7396;p52"/>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7" name="Google Shape;7397;p52"/>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8" name="Google Shape;7398;p52"/>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9" name="Google Shape;7399;p52"/>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0" name="Google Shape;7400;p52"/>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1" name="Google Shape;7401;p52"/>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2" name="Google Shape;7402;p52"/>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3" name="Google Shape;7403;p52"/>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4" name="Google Shape;7404;p52"/>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5" name="Google Shape;7405;p52"/>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6" name="Google Shape;7406;p52"/>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7" name="Google Shape;7407;p52"/>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8" name="Google Shape;7408;p52"/>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9" name="Google Shape;7409;p52"/>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0" name="Google Shape;7410;p52"/>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1" name="Google Shape;7411;p52"/>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2" name="Google Shape;7412;p52"/>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3" name="Google Shape;7413;p52"/>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4" name="Google Shape;7414;p52"/>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5" name="Google Shape;7415;p52"/>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6" name="Google Shape;7416;p52"/>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7" name="Google Shape;7417;p52"/>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8" name="Google Shape;7418;p52"/>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9" name="Google Shape;7419;p52"/>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0" name="Google Shape;7420;p52"/>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1" name="Google Shape;7421;p52"/>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2" name="Google Shape;7422;p52"/>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3" name="Google Shape;7423;p52"/>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4" name="Google Shape;7424;p52"/>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5" name="Google Shape;7425;p52"/>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6" name="Google Shape;7426;p52"/>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7" name="Google Shape;7427;p52"/>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8" name="Google Shape;7428;p52"/>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9" name="Google Shape;7429;p52"/>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0" name="Google Shape;7430;p52"/>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1" name="Google Shape;7431;p52"/>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2" name="Google Shape;7432;p52"/>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3" name="Google Shape;7433;p52"/>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4" name="Google Shape;7434;p52"/>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5" name="Google Shape;7435;p52"/>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6" name="Google Shape;7436;p52"/>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7" name="Google Shape;7437;p52"/>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8" name="Google Shape;7438;p52"/>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9" name="Google Shape;7439;p52"/>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0" name="Google Shape;7440;p52"/>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1" name="Google Shape;7441;p52"/>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2" name="Google Shape;7442;p52"/>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3" name="Google Shape;7443;p52"/>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4" name="Google Shape;7444;p52"/>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5" name="Google Shape;7445;p52"/>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6" name="Google Shape;7446;p52"/>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7" name="Google Shape;7447;p52"/>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8" name="Google Shape;7448;p52"/>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9" name="Google Shape;7449;p52"/>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0" name="Google Shape;7450;p52"/>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1" name="Google Shape;7451;p52"/>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2" name="Google Shape;7452;p52"/>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3" name="Google Shape;7453;p52"/>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454" name="Google Shape;7454;p52"/>
          <p:cNvCxnSpPr/>
          <p:nvPr/>
        </p:nvCxnSpPr>
        <p:spPr>
          <a:xfrm>
            <a:off x="810000" y="1093000"/>
            <a:ext cx="0" cy="3532200"/>
          </a:xfrm>
          <a:prstGeom prst="straightConnector1">
            <a:avLst/>
          </a:prstGeom>
          <a:noFill/>
          <a:ln cap="flat" cmpd="sng" w="9525">
            <a:solidFill>
              <a:schemeClr val="lt2"/>
            </a:solidFill>
            <a:prstDash val="solid"/>
            <a:round/>
            <a:headEnd len="med" w="med" type="none"/>
            <a:tailEnd len="med" w="med" type="none"/>
          </a:ln>
        </p:spPr>
      </p:cxnSp>
      <p:cxnSp>
        <p:nvCxnSpPr>
          <p:cNvPr id="7455" name="Google Shape;7455;p52"/>
          <p:cNvCxnSpPr/>
          <p:nvPr/>
        </p:nvCxnSpPr>
        <p:spPr>
          <a:xfrm>
            <a:off x="5755338" y="1093000"/>
            <a:ext cx="0" cy="3532200"/>
          </a:xfrm>
          <a:prstGeom prst="straightConnector1">
            <a:avLst/>
          </a:prstGeom>
          <a:noFill/>
          <a:ln cap="flat" cmpd="sng" w="9525">
            <a:solidFill>
              <a:schemeClr val="lt2"/>
            </a:solidFill>
            <a:prstDash val="solid"/>
            <a:round/>
            <a:headEnd len="med" w="med" type="none"/>
            <a:tailEnd len="med" w="med" type="none"/>
          </a:ln>
        </p:spPr>
      </p:cxnSp>
      <p:cxnSp>
        <p:nvCxnSpPr>
          <p:cNvPr id="7456" name="Google Shape;7456;p52"/>
          <p:cNvCxnSpPr/>
          <p:nvPr/>
        </p:nvCxnSpPr>
        <p:spPr>
          <a:xfrm>
            <a:off x="6002663" y="1093000"/>
            <a:ext cx="0" cy="3532200"/>
          </a:xfrm>
          <a:prstGeom prst="straightConnector1">
            <a:avLst/>
          </a:prstGeom>
          <a:noFill/>
          <a:ln cap="flat" cmpd="sng" w="9525">
            <a:solidFill>
              <a:schemeClr val="lt2"/>
            </a:solidFill>
            <a:prstDash val="solid"/>
            <a:round/>
            <a:headEnd len="med" w="med" type="none"/>
            <a:tailEnd len="med" w="med" type="none"/>
          </a:ln>
        </p:spPr>
      </p:cxnSp>
      <p:cxnSp>
        <p:nvCxnSpPr>
          <p:cNvPr id="7457" name="Google Shape;7457;p52"/>
          <p:cNvCxnSpPr/>
          <p:nvPr/>
        </p:nvCxnSpPr>
        <p:spPr>
          <a:xfrm rot="10800000">
            <a:off x="601875" y="1348625"/>
            <a:ext cx="7929300" cy="0"/>
          </a:xfrm>
          <a:prstGeom prst="straightConnector1">
            <a:avLst/>
          </a:prstGeom>
          <a:noFill/>
          <a:ln cap="flat" cmpd="sng" w="9525">
            <a:solidFill>
              <a:schemeClr val="lt2"/>
            </a:solidFill>
            <a:prstDash val="solid"/>
            <a:round/>
            <a:headEnd len="med" w="med" type="none"/>
            <a:tailEnd len="med" w="med" type="none"/>
          </a:ln>
        </p:spPr>
      </p:cxnSp>
      <p:cxnSp>
        <p:nvCxnSpPr>
          <p:cNvPr id="7458" name="Google Shape;7458;p52"/>
          <p:cNvCxnSpPr/>
          <p:nvPr/>
        </p:nvCxnSpPr>
        <p:spPr>
          <a:xfrm rot="10800000">
            <a:off x="601875" y="4377700"/>
            <a:ext cx="7929300" cy="0"/>
          </a:xfrm>
          <a:prstGeom prst="straightConnector1">
            <a:avLst/>
          </a:prstGeom>
          <a:noFill/>
          <a:ln cap="flat" cmpd="sng" w="9525">
            <a:solidFill>
              <a:schemeClr val="lt2"/>
            </a:solidFill>
            <a:prstDash val="solid"/>
            <a:round/>
            <a:headEnd len="med" w="med" type="none"/>
            <a:tailEnd len="med" w="med" type="none"/>
          </a:ln>
        </p:spPr>
      </p:cxnSp>
      <p:cxnSp>
        <p:nvCxnSpPr>
          <p:cNvPr id="7459" name="Google Shape;7459;p52"/>
          <p:cNvCxnSpPr/>
          <p:nvPr/>
        </p:nvCxnSpPr>
        <p:spPr>
          <a:xfrm rot="10800000">
            <a:off x="602050" y="3387275"/>
            <a:ext cx="2784300" cy="0"/>
          </a:xfrm>
          <a:prstGeom prst="straightConnector1">
            <a:avLst/>
          </a:prstGeom>
          <a:noFill/>
          <a:ln cap="flat" cmpd="sng" w="9525">
            <a:solidFill>
              <a:schemeClr val="lt2"/>
            </a:solidFill>
            <a:prstDash val="solid"/>
            <a:round/>
            <a:headEnd len="med" w="med" type="none"/>
            <a:tailEnd len="med" w="med" type="none"/>
          </a:ln>
        </p:spPr>
      </p:cxnSp>
      <p:cxnSp>
        <p:nvCxnSpPr>
          <p:cNvPr id="7460" name="Google Shape;7460;p52"/>
          <p:cNvCxnSpPr/>
          <p:nvPr/>
        </p:nvCxnSpPr>
        <p:spPr>
          <a:xfrm rot="10800000">
            <a:off x="602050" y="3119125"/>
            <a:ext cx="2784300" cy="0"/>
          </a:xfrm>
          <a:prstGeom prst="straightConnector1">
            <a:avLst/>
          </a:prstGeom>
          <a:noFill/>
          <a:ln cap="flat" cmpd="sng" w="9525">
            <a:solidFill>
              <a:schemeClr val="lt2"/>
            </a:solidFill>
            <a:prstDash val="solid"/>
            <a:round/>
            <a:headEnd len="med" w="med" type="none"/>
            <a:tailEnd len="med" w="med" type="none"/>
          </a:ln>
        </p:spPr>
      </p:cxnSp>
      <p:cxnSp>
        <p:nvCxnSpPr>
          <p:cNvPr id="7461" name="Google Shape;7461;p52"/>
          <p:cNvCxnSpPr/>
          <p:nvPr/>
        </p:nvCxnSpPr>
        <p:spPr>
          <a:xfrm>
            <a:off x="3139025" y="1093000"/>
            <a:ext cx="0" cy="3542100"/>
          </a:xfrm>
          <a:prstGeom prst="straightConnector1">
            <a:avLst/>
          </a:prstGeom>
          <a:noFill/>
          <a:ln cap="flat" cmpd="sng" w="9525">
            <a:solidFill>
              <a:schemeClr val="lt2"/>
            </a:solidFill>
            <a:prstDash val="solid"/>
            <a:round/>
            <a:headEnd len="med" w="med" type="none"/>
            <a:tailEnd len="med" w="med" type="none"/>
          </a:ln>
        </p:spPr>
      </p:cxnSp>
      <p:cxnSp>
        <p:nvCxnSpPr>
          <p:cNvPr id="7462" name="Google Shape;7462;p52"/>
          <p:cNvCxnSpPr/>
          <p:nvPr/>
        </p:nvCxnSpPr>
        <p:spPr>
          <a:xfrm>
            <a:off x="3386350" y="1093000"/>
            <a:ext cx="0" cy="3542100"/>
          </a:xfrm>
          <a:prstGeom prst="straightConnector1">
            <a:avLst/>
          </a:prstGeom>
          <a:noFill/>
          <a:ln cap="flat" cmpd="sng" w="9525">
            <a:solidFill>
              <a:schemeClr val="lt2"/>
            </a:solidFill>
            <a:prstDash val="solid"/>
            <a:round/>
            <a:headEnd len="med" w="med" type="none"/>
            <a:tailEnd len="med" w="med" type="none"/>
          </a:ln>
        </p:spPr>
      </p:cxnSp>
      <p:cxnSp>
        <p:nvCxnSpPr>
          <p:cNvPr id="7463" name="Google Shape;7463;p52"/>
          <p:cNvCxnSpPr/>
          <p:nvPr/>
        </p:nvCxnSpPr>
        <p:spPr>
          <a:xfrm rot="10800000">
            <a:off x="3138875" y="2611600"/>
            <a:ext cx="2863800" cy="0"/>
          </a:xfrm>
          <a:prstGeom prst="straightConnector1">
            <a:avLst/>
          </a:prstGeom>
          <a:noFill/>
          <a:ln cap="flat" cmpd="sng" w="9525">
            <a:solidFill>
              <a:schemeClr val="lt2"/>
            </a:solidFill>
            <a:prstDash val="solid"/>
            <a:round/>
            <a:headEnd len="med" w="med" type="none"/>
            <a:tailEnd len="med" w="med" type="none"/>
          </a:ln>
        </p:spPr>
      </p:cxnSp>
      <p:cxnSp>
        <p:nvCxnSpPr>
          <p:cNvPr id="7464" name="Google Shape;7464;p52"/>
          <p:cNvCxnSpPr/>
          <p:nvPr/>
        </p:nvCxnSpPr>
        <p:spPr>
          <a:xfrm rot="10800000">
            <a:off x="3138875" y="2343450"/>
            <a:ext cx="2863800" cy="0"/>
          </a:xfrm>
          <a:prstGeom prst="straightConnector1">
            <a:avLst/>
          </a:prstGeom>
          <a:noFill/>
          <a:ln cap="flat" cmpd="sng" w="9525">
            <a:solidFill>
              <a:schemeClr val="lt2"/>
            </a:solidFill>
            <a:prstDash val="solid"/>
            <a:round/>
            <a:headEnd len="med" w="med" type="none"/>
            <a:tailEnd len="med" w="med" type="none"/>
          </a:ln>
        </p:spPr>
      </p:cxnSp>
      <p:cxnSp>
        <p:nvCxnSpPr>
          <p:cNvPr id="7465" name="Google Shape;7465;p52"/>
          <p:cNvCxnSpPr/>
          <p:nvPr/>
        </p:nvCxnSpPr>
        <p:spPr>
          <a:xfrm>
            <a:off x="8324988" y="1093000"/>
            <a:ext cx="0" cy="3532200"/>
          </a:xfrm>
          <a:prstGeom prst="straightConnector1">
            <a:avLst/>
          </a:prstGeom>
          <a:noFill/>
          <a:ln cap="flat" cmpd="sng" w="9525">
            <a:solidFill>
              <a:schemeClr val="lt2"/>
            </a:solidFill>
            <a:prstDash val="solid"/>
            <a:round/>
            <a:headEnd len="med" w="med" type="none"/>
            <a:tailEnd len="med" w="med" type="none"/>
          </a:ln>
        </p:spPr>
      </p:cxnSp>
      <p:cxnSp>
        <p:nvCxnSpPr>
          <p:cNvPr id="7466" name="Google Shape;7466;p52"/>
          <p:cNvCxnSpPr/>
          <p:nvPr/>
        </p:nvCxnSpPr>
        <p:spPr>
          <a:xfrm rot="10800000">
            <a:off x="5755275" y="3387275"/>
            <a:ext cx="2775900" cy="0"/>
          </a:xfrm>
          <a:prstGeom prst="straightConnector1">
            <a:avLst/>
          </a:prstGeom>
          <a:noFill/>
          <a:ln cap="flat" cmpd="sng" w="9525">
            <a:solidFill>
              <a:schemeClr val="lt2"/>
            </a:solidFill>
            <a:prstDash val="solid"/>
            <a:round/>
            <a:headEnd len="med" w="med" type="none"/>
            <a:tailEnd len="med" w="med" type="none"/>
          </a:ln>
        </p:spPr>
      </p:cxnSp>
      <p:cxnSp>
        <p:nvCxnSpPr>
          <p:cNvPr id="7467" name="Google Shape;7467;p52"/>
          <p:cNvCxnSpPr/>
          <p:nvPr/>
        </p:nvCxnSpPr>
        <p:spPr>
          <a:xfrm rot="10800000">
            <a:off x="5755275" y="3119125"/>
            <a:ext cx="27759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10">
    <p:spTree>
      <p:nvGrpSpPr>
        <p:cNvPr id="7468" name="Shape 7468"/>
        <p:cNvGrpSpPr/>
        <p:nvPr/>
      </p:nvGrpSpPr>
      <p:grpSpPr>
        <a:xfrm>
          <a:off x="0" y="0"/>
          <a:ext cx="0" cy="0"/>
          <a:chOff x="0" y="0"/>
          <a:chExt cx="0" cy="0"/>
        </a:xfrm>
      </p:grpSpPr>
      <p:sp>
        <p:nvSpPr>
          <p:cNvPr id="7469" name="Google Shape;7469;p53"/>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70" name="Google Shape;7470;p53"/>
          <p:cNvGrpSpPr/>
          <p:nvPr/>
        </p:nvGrpSpPr>
        <p:grpSpPr>
          <a:xfrm flipH="1" rot="10800000">
            <a:off x="-1486237" y="3731763"/>
            <a:ext cx="2005200" cy="854579"/>
            <a:chOff x="-2718975" y="792300"/>
            <a:chExt cx="2005200" cy="854579"/>
          </a:xfrm>
        </p:grpSpPr>
        <p:sp>
          <p:nvSpPr>
            <p:cNvPr id="7471" name="Google Shape;7471;p53"/>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2" name="Google Shape;7472;p53"/>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3" name="Google Shape;7473;p53"/>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4" name="Google Shape;7474;p53"/>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5" name="Google Shape;7475;p53"/>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6" name="Google Shape;7476;p53"/>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7" name="Google Shape;7477;p53"/>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8" name="Google Shape;7478;p53"/>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9" name="Google Shape;7479;p53"/>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0" name="Google Shape;7480;p53"/>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1" name="Google Shape;7481;p53"/>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2" name="Google Shape;7482;p53"/>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3" name="Google Shape;7483;p53"/>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4" name="Google Shape;7484;p53"/>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5" name="Google Shape;7485;p53"/>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6" name="Google Shape;7486;p53"/>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7" name="Google Shape;7487;p53"/>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8" name="Google Shape;7488;p53"/>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9" name="Google Shape;7489;p53"/>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0" name="Google Shape;7490;p53"/>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1" name="Google Shape;7491;p53"/>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2" name="Google Shape;7492;p53"/>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3" name="Google Shape;7493;p53"/>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4" name="Google Shape;7494;p53"/>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5" name="Google Shape;7495;p53"/>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6" name="Google Shape;7496;p53"/>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7" name="Google Shape;7497;p53"/>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8" name="Google Shape;7498;p53"/>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9" name="Google Shape;7499;p53"/>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0" name="Google Shape;7500;p53"/>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1" name="Google Shape;7501;p53"/>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2" name="Google Shape;7502;p53"/>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3" name="Google Shape;7503;p53"/>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4" name="Google Shape;7504;p53"/>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5" name="Google Shape;7505;p53"/>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6" name="Google Shape;7506;p53"/>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7" name="Google Shape;7507;p53"/>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8" name="Google Shape;7508;p53"/>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9" name="Google Shape;7509;p53"/>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0" name="Google Shape;7510;p53"/>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1" name="Google Shape;7511;p53"/>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2" name="Google Shape;7512;p53"/>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3" name="Google Shape;7513;p53"/>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4" name="Google Shape;7514;p53"/>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5" name="Google Shape;7515;p53"/>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6" name="Google Shape;7516;p53"/>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7" name="Google Shape;7517;p53"/>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8" name="Google Shape;7518;p53"/>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9" name="Google Shape;7519;p53"/>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0" name="Google Shape;7520;p53"/>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1" name="Google Shape;7521;p53"/>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2" name="Google Shape;7522;p53"/>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3" name="Google Shape;7523;p53"/>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4" name="Google Shape;7524;p53"/>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5" name="Google Shape;7525;p53"/>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6" name="Google Shape;7526;p53"/>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7" name="Google Shape;7527;p53"/>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8" name="Google Shape;7528;p53"/>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9" name="Google Shape;7529;p53"/>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0" name="Google Shape;7530;p53"/>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1" name="Google Shape;7531;p53"/>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2" name="Google Shape;7532;p53"/>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3" name="Google Shape;7533;p53"/>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4" name="Google Shape;7534;p53"/>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5" name="Google Shape;7535;p53"/>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6" name="Google Shape;7536;p53"/>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7" name="Google Shape;7537;p53"/>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8" name="Google Shape;7538;p53"/>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9" name="Google Shape;7539;p53"/>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0" name="Google Shape;7540;p53"/>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1" name="Google Shape;7541;p53"/>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2" name="Google Shape;7542;p53"/>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3" name="Google Shape;7543;p53"/>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4" name="Google Shape;7544;p53"/>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5" name="Google Shape;7545;p53"/>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6" name="Google Shape;7546;p53"/>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7" name="Google Shape;7547;p53"/>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8" name="Google Shape;7548;p53"/>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9" name="Google Shape;7549;p53"/>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0" name="Google Shape;7550;p53"/>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1" name="Google Shape;7551;p53"/>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2" name="Google Shape;7552;p53"/>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3" name="Google Shape;7553;p53"/>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4" name="Google Shape;7554;p53"/>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55" name="Google Shape;7555;p53"/>
          <p:cNvGrpSpPr/>
          <p:nvPr/>
        </p:nvGrpSpPr>
        <p:grpSpPr>
          <a:xfrm flipH="1">
            <a:off x="8604513" y="569438"/>
            <a:ext cx="2005200" cy="854579"/>
            <a:chOff x="-2718975" y="792300"/>
            <a:chExt cx="2005200" cy="854579"/>
          </a:xfrm>
        </p:grpSpPr>
        <p:sp>
          <p:nvSpPr>
            <p:cNvPr id="7556" name="Google Shape;7556;p53"/>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7" name="Google Shape;7557;p53"/>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8" name="Google Shape;7558;p53"/>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9" name="Google Shape;7559;p53"/>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0" name="Google Shape;7560;p53"/>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1" name="Google Shape;7561;p53"/>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2" name="Google Shape;7562;p53"/>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3" name="Google Shape;7563;p53"/>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4" name="Google Shape;7564;p53"/>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5" name="Google Shape;7565;p53"/>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6" name="Google Shape;7566;p53"/>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7" name="Google Shape;7567;p53"/>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8" name="Google Shape;7568;p53"/>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9" name="Google Shape;7569;p53"/>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0" name="Google Shape;7570;p53"/>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1" name="Google Shape;7571;p53"/>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2" name="Google Shape;7572;p53"/>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3" name="Google Shape;7573;p53"/>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4" name="Google Shape;7574;p53"/>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5" name="Google Shape;7575;p53"/>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6" name="Google Shape;7576;p53"/>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7" name="Google Shape;7577;p53"/>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8" name="Google Shape;7578;p53"/>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9" name="Google Shape;7579;p53"/>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0" name="Google Shape;7580;p53"/>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1" name="Google Shape;7581;p53"/>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2" name="Google Shape;7582;p53"/>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3" name="Google Shape;7583;p53"/>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4" name="Google Shape;7584;p53"/>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5" name="Google Shape;7585;p53"/>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6" name="Google Shape;7586;p53"/>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7" name="Google Shape;7587;p53"/>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8" name="Google Shape;7588;p53"/>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9" name="Google Shape;7589;p53"/>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0" name="Google Shape;7590;p53"/>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1" name="Google Shape;7591;p53"/>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2" name="Google Shape;7592;p53"/>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3" name="Google Shape;7593;p53"/>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4" name="Google Shape;7594;p53"/>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5" name="Google Shape;7595;p53"/>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6" name="Google Shape;7596;p53"/>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7" name="Google Shape;7597;p53"/>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8" name="Google Shape;7598;p53"/>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9" name="Google Shape;7599;p53"/>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0" name="Google Shape;7600;p53"/>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1" name="Google Shape;7601;p53"/>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2" name="Google Shape;7602;p53"/>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3" name="Google Shape;7603;p53"/>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4" name="Google Shape;7604;p53"/>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5" name="Google Shape;7605;p53"/>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6" name="Google Shape;7606;p53"/>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7" name="Google Shape;7607;p53"/>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8" name="Google Shape;7608;p53"/>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9" name="Google Shape;7609;p53"/>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0" name="Google Shape;7610;p53"/>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1" name="Google Shape;7611;p53"/>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2" name="Google Shape;7612;p53"/>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3" name="Google Shape;7613;p53"/>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4" name="Google Shape;7614;p53"/>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5" name="Google Shape;7615;p53"/>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6" name="Google Shape;7616;p53"/>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7" name="Google Shape;7617;p53"/>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8" name="Google Shape;7618;p53"/>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9" name="Google Shape;7619;p53"/>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0" name="Google Shape;7620;p53"/>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1" name="Google Shape;7621;p53"/>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2" name="Google Shape;7622;p53"/>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3" name="Google Shape;7623;p53"/>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4" name="Google Shape;7624;p53"/>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5" name="Google Shape;7625;p53"/>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6" name="Google Shape;7626;p53"/>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7" name="Google Shape;7627;p53"/>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8" name="Google Shape;7628;p53"/>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9" name="Google Shape;7629;p53"/>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0" name="Google Shape;7630;p53"/>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1" name="Google Shape;7631;p53"/>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2" name="Google Shape;7632;p53"/>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3" name="Google Shape;7633;p53"/>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4" name="Google Shape;7634;p53"/>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5" name="Google Shape;7635;p53"/>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6" name="Google Shape;7636;p53"/>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7" name="Google Shape;7637;p53"/>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8" name="Google Shape;7638;p53"/>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9" name="Google Shape;7639;p53"/>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640" name="Google Shape;7640;p53"/>
          <p:cNvCxnSpPr/>
          <p:nvPr/>
        </p:nvCxnSpPr>
        <p:spPr>
          <a:xfrm>
            <a:off x="8529063" y="528800"/>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7641" name="Google Shape;7641;p53"/>
          <p:cNvCxnSpPr/>
          <p:nvPr/>
        </p:nvCxnSpPr>
        <p:spPr>
          <a:xfrm>
            <a:off x="595463"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7642" name="Google Shape;7642;p53"/>
          <p:cNvCxnSpPr/>
          <p:nvPr/>
        </p:nvCxnSpPr>
        <p:spPr>
          <a:xfrm rot="10800000">
            <a:off x="-324012" y="4632850"/>
            <a:ext cx="9739500" cy="0"/>
          </a:xfrm>
          <a:prstGeom prst="straightConnector1">
            <a:avLst/>
          </a:prstGeom>
          <a:noFill/>
          <a:ln cap="flat" cmpd="sng" w="9525">
            <a:solidFill>
              <a:srgbClr val="DAC6FF"/>
            </a:solidFill>
            <a:prstDash val="solid"/>
            <a:round/>
            <a:headEnd len="med" w="med" type="none"/>
            <a:tailEnd len="med" w="med" type="none"/>
          </a:ln>
        </p:spPr>
      </p:cxnSp>
      <p:sp>
        <p:nvSpPr>
          <p:cNvPr id="7643" name="Google Shape;7643;p53"/>
          <p:cNvSpPr/>
          <p:nvPr/>
        </p:nvSpPr>
        <p:spPr>
          <a:xfrm>
            <a:off x="4858447" y="4834626"/>
            <a:ext cx="80544" cy="81325"/>
          </a:xfrm>
          <a:custGeom>
            <a:rect b="b" l="l" r="r" t="t"/>
            <a:pathLst>
              <a:path extrusionOk="0" h="1353" w="1340">
                <a:moveTo>
                  <a:pt x="670" y="0"/>
                </a:moveTo>
                <a:cubicBezTo>
                  <a:pt x="289" y="0"/>
                  <a:pt x="0" y="302"/>
                  <a:pt x="0" y="683"/>
                </a:cubicBezTo>
                <a:cubicBezTo>
                  <a:pt x="0" y="1050"/>
                  <a:pt x="289" y="1352"/>
                  <a:pt x="670" y="1352"/>
                </a:cubicBezTo>
                <a:cubicBezTo>
                  <a:pt x="1037" y="1352"/>
                  <a:pt x="1339" y="1050"/>
                  <a:pt x="1339" y="683"/>
                </a:cubicBezTo>
                <a:cubicBezTo>
                  <a:pt x="1339" y="302"/>
                  <a:pt x="1037"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4" name="Google Shape;7644;p53"/>
          <p:cNvSpPr/>
          <p:nvPr/>
        </p:nvSpPr>
        <p:spPr>
          <a:xfrm>
            <a:off x="4628115" y="4834626"/>
            <a:ext cx="81325" cy="81325"/>
          </a:xfrm>
          <a:custGeom>
            <a:rect b="b" l="l" r="r" t="t"/>
            <a:pathLst>
              <a:path extrusionOk="0" h="1353" w="1353">
                <a:moveTo>
                  <a:pt x="683" y="0"/>
                </a:moveTo>
                <a:cubicBezTo>
                  <a:pt x="302" y="0"/>
                  <a:pt x="0" y="302"/>
                  <a:pt x="0" y="683"/>
                </a:cubicBezTo>
                <a:cubicBezTo>
                  <a:pt x="0" y="1050"/>
                  <a:pt x="302" y="1352"/>
                  <a:pt x="683" y="1352"/>
                </a:cubicBezTo>
                <a:cubicBezTo>
                  <a:pt x="1050" y="1352"/>
                  <a:pt x="1352" y="1050"/>
                  <a:pt x="1352" y="683"/>
                </a:cubicBezTo>
                <a:cubicBezTo>
                  <a:pt x="1352" y="302"/>
                  <a:pt x="1050" y="0"/>
                  <a:pt x="68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5" name="Google Shape;7645;p53"/>
          <p:cNvSpPr/>
          <p:nvPr/>
        </p:nvSpPr>
        <p:spPr>
          <a:xfrm>
            <a:off x="4399345" y="4834626"/>
            <a:ext cx="81325" cy="81325"/>
          </a:xfrm>
          <a:custGeom>
            <a:rect b="b" l="l" r="r" t="t"/>
            <a:pathLst>
              <a:path extrusionOk="0" h="1353" w="1353">
                <a:moveTo>
                  <a:pt x="670" y="0"/>
                </a:moveTo>
                <a:cubicBezTo>
                  <a:pt x="302" y="0"/>
                  <a:pt x="0" y="302"/>
                  <a:pt x="0" y="683"/>
                </a:cubicBezTo>
                <a:cubicBezTo>
                  <a:pt x="0" y="1050"/>
                  <a:pt x="302" y="1352"/>
                  <a:pt x="670" y="1352"/>
                </a:cubicBezTo>
                <a:cubicBezTo>
                  <a:pt x="1050" y="1352"/>
                  <a:pt x="1352" y="1050"/>
                  <a:pt x="1352" y="683"/>
                </a:cubicBezTo>
                <a:cubicBezTo>
                  <a:pt x="1352" y="302"/>
                  <a:pt x="1050"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6" name="Google Shape;7646;p53"/>
          <p:cNvSpPr/>
          <p:nvPr/>
        </p:nvSpPr>
        <p:spPr>
          <a:xfrm>
            <a:off x="4169795" y="4834626"/>
            <a:ext cx="81325" cy="81325"/>
          </a:xfrm>
          <a:custGeom>
            <a:rect b="b" l="l" r="r" t="t"/>
            <a:pathLst>
              <a:path extrusionOk="0" h="1353" w="1353">
                <a:moveTo>
                  <a:pt x="670" y="0"/>
                </a:moveTo>
                <a:cubicBezTo>
                  <a:pt x="302" y="0"/>
                  <a:pt x="0" y="302"/>
                  <a:pt x="0" y="683"/>
                </a:cubicBezTo>
                <a:cubicBezTo>
                  <a:pt x="0" y="1050"/>
                  <a:pt x="302" y="1352"/>
                  <a:pt x="670" y="1352"/>
                </a:cubicBezTo>
                <a:cubicBezTo>
                  <a:pt x="1050" y="1352"/>
                  <a:pt x="1352" y="1050"/>
                  <a:pt x="1352" y="683"/>
                </a:cubicBezTo>
                <a:cubicBezTo>
                  <a:pt x="1352" y="302"/>
                  <a:pt x="1050" y="0"/>
                  <a:pt x="67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647" name="Google Shape;7647;p53"/>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sp>
        <p:nvSpPr>
          <p:cNvPr id="7648" name="Google Shape;7648;p53"/>
          <p:cNvSpPr txBox="1"/>
          <p:nvPr>
            <p:ph hasCustomPrompt="1" type="title"/>
          </p:nvPr>
        </p:nvSpPr>
        <p:spPr>
          <a:xfrm>
            <a:off x="2040087" y="528050"/>
            <a:ext cx="5054100" cy="7701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000000"/>
              </a:buClr>
              <a:buSzPts val="1300"/>
              <a:buNone/>
              <a:defRPr sz="4500">
                <a:solidFill>
                  <a:schemeClr val="accent1"/>
                </a:solidFill>
                <a:latin typeface="Montserrat ExtraBold"/>
                <a:ea typeface="Montserrat ExtraBold"/>
                <a:cs typeface="Montserrat ExtraBold"/>
                <a:sym typeface="Montserrat ExtraBold"/>
              </a:defRPr>
            </a:lvl1pPr>
            <a:lvl2pPr lvl="1" algn="ctr">
              <a:spcBef>
                <a:spcPts val="0"/>
              </a:spcBef>
              <a:spcAft>
                <a:spcPts val="0"/>
              </a:spcAft>
              <a:buClr>
                <a:srgbClr val="000000"/>
              </a:buClr>
              <a:buSzPts val="5000"/>
              <a:buNone/>
              <a:defRPr sz="5000">
                <a:solidFill>
                  <a:srgbClr val="000000"/>
                </a:solidFill>
              </a:defRPr>
            </a:lvl2pPr>
            <a:lvl3pPr lvl="2" algn="ctr">
              <a:spcBef>
                <a:spcPts val="0"/>
              </a:spcBef>
              <a:spcAft>
                <a:spcPts val="0"/>
              </a:spcAft>
              <a:buClr>
                <a:srgbClr val="000000"/>
              </a:buClr>
              <a:buSzPts val="5000"/>
              <a:buNone/>
              <a:defRPr sz="5000">
                <a:solidFill>
                  <a:srgbClr val="000000"/>
                </a:solidFill>
              </a:defRPr>
            </a:lvl3pPr>
            <a:lvl4pPr lvl="3" algn="ctr">
              <a:spcBef>
                <a:spcPts val="0"/>
              </a:spcBef>
              <a:spcAft>
                <a:spcPts val="0"/>
              </a:spcAft>
              <a:buClr>
                <a:srgbClr val="000000"/>
              </a:buClr>
              <a:buSzPts val="5000"/>
              <a:buNone/>
              <a:defRPr sz="5000">
                <a:solidFill>
                  <a:srgbClr val="000000"/>
                </a:solidFill>
              </a:defRPr>
            </a:lvl4pPr>
            <a:lvl5pPr lvl="4" algn="ctr">
              <a:spcBef>
                <a:spcPts val="0"/>
              </a:spcBef>
              <a:spcAft>
                <a:spcPts val="0"/>
              </a:spcAft>
              <a:buClr>
                <a:srgbClr val="000000"/>
              </a:buClr>
              <a:buSzPts val="5000"/>
              <a:buNone/>
              <a:defRPr sz="5000">
                <a:solidFill>
                  <a:srgbClr val="000000"/>
                </a:solidFill>
              </a:defRPr>
            </a:lvl5pPr>
            <a:lvl6pPr lvl="5" algn="ctr">
              <a:spcBef>
                <a:spcPts val="0"/>
              </a:spcBef>
              <a:spcAft>
                <a:spcPts val="0"/>
              </a:spcAft>
              <a:buClr>
                <a:srgbClr val="000000"/>
              </a:buClr>
              <a:buSzPts val="5000"/>
              <a:buNone/>
              <a:defRPr sz="5000">
                <a:solidFill>
                  <a:srgbClr val="000000"/>
                </a:solidFill>
              </a:defRPr>
            </a:lvl6pPr>
            <a:lvl7pPr lvl="6" algn="ctr">
              <a:spcBef>
                <a:spcPts val="0"/>
              </a:spcBef>
              <a:spcAft>
                <a:spcPts val="0"/>
              </a:spcAft>
              <a:buClr>
                <a:srgbClr val="000000"/>
              </a:buClr>
              <a:buSzPts val="5000"/>
              <a:buNone/>
              <a:defRPr sz="5000">
                <a:solidFill>
                  <a:srgbClr val="000000"/>
                </a:solidFill>
              </a:defRPr>
            </a:lvl7pPr>
            <a:lvl8pPr lvl="7" algn="ctr">
              <a:spcBef>
                <a:spcPts val="0"/>
              </a:spcBef>
              <a:spcAft>
                <a:spcPts val="0"/>
              </a:spcAft>
              <a:buClr>
                <a:srgbClr val="000000"/>
              </a:buClr>
              <a:buSzPts val="5000"/>
              <a:buNone/>
              <a:defRPr sz="5000">
                <a:solidFill>
                  <a:srgbClr val="000000"/>
                </a:solidFill>
              </a:defRPr>
            </a:lvl8pPr>
            <a:lvl9pPr lvl="8" algn="ctr">
              <a:spcBef>
                <a:spcPts val="0"/>
              </a:spcBef>
              <a:spcAft>
                <a:spcPts val="0"/>
              </a:spcAft>
              <a:buClr>
                <a:srgbClr val="000000"/>
              </a:buClr>
              <a:buSzPts val="5000"/>
              <a:buNone/>
              <a:defRPr sz="5000">
                <a:solidFill>
                  <a:srgbClr val="000000"/>
                </a:solidFill>
              </a:defRPr>
            </a:lvl9pPr>
          </a:lstStyle>
          <a:p>
            <a:r>
              <a:t>xx%</a:t>
            </a:r>
          </a:p>
        </p:txBody>
      </p:sp>
      <p:sp>
        <p:nvSpPr>
          <p:cNvPr id="7649" name="Google Shape;7649;p53"/>
          <p:cNvSpPr txBox="1"/>
          <p:nvPr>
            <p:ph idx="1" type="subTitle"/>
          </p:nvPr>
        </p:nvSpPr>
        <p:spPr>
          <a:xfrm>
            <a:off x="2044938" y="1162460"/>
            <a:ext cx="5054100" cy="289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50" name="Google Shape;7650;p53"/>
          <p:cNvSpPr txBox="1"/>
          <p:nvPr>
            <p:ph hasCustomPrompt="1" idx="2" type="title"/>
          </p:nvPr>
        </p:nvSpPr>
        <p:spPr>
          <a:xfrm>
            <a:off x="1702888" y="2042049"/>
            <a:ext cx="5728500" cy="7701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000000"/>
              </a:buClr>
              <a:buSzPts val="1300"/>
              <a:buNone/>
              <a:defRPr sz="4500">
                <a:solidFill>
                  <a:schemeClr val="accent1"/>
                </a:solidFill>
                <a:latin typeface="Montserrat ExtraBold"/>
                <a:ea typeface="Montserrat ExtraBold"/>
                <a:cs typeface="Montserrat ExtraBold"/>
                <a:sym typeface="Montserrat ExtraBold"/>
              </a:defRPr>
            </a:lvl1pPr>
            <a:lvl2pPr lvl="1" algn="ctr">
              <a:spcBef>
                <a:spcPts val="0"/>
              </a:spcBef>
              <a:spcAft>
                <a:spcPts val="0"/>
              </a:spcAft>
              <a:buClr>
                <a:srgbClr val="000000"/>
              </a:buClr>
              <a:buSzPts val="5000"/>
              <a:buNone/>
              <a:defRPr sz="5000">
                <a:solidFill>
                  <a:srgbClr val="000000"/>
                </a:solidFill>
              </a:defRPr>
            </a:lvl2pPr>
            <a:lvl3pPr lvl="2" algn="ctr">
              <a:spcBef>
                <a:spcPts val="0"/>
              </a:spcBef>
              <a:spcAft>
                <a:spcPts val="0"/>
              </a:spcAft>
              <a:buClr>
                <a:srgbClr val="000000"/>
              </a:buClr>
              <a:buSzPts val="5000"/>
              <a:buNone/>
              <a:defRPr sz="5000">
                <a:solidFill>
                  <a:srgbClr val="000000"/>
                </a:solidFill>
              </a:defRPr>
            </a:lvl3pPr>
            <a:lvl4pPr lvl="3" algn="ctr">
              <a:spcBef>
                <a:spcPts val="0"/>
              </a:spcBef>
              <a:spcAft>
                <a:spcPts val="0"/>
              </a:spcAft>
              <a:buClr>
                <a:srgbClr val="000000"/>
              </a:buClr>
              <a:buSzPts val="5000"/>
              <a:buNone/>
              <a:defRPr sz="5000">
                <a:solidFill>
                  <a:srgbClr val="000000"/>
                </a:solidFill>
              </a:defRPr>
            </a:lvl4pPr>
            <a:lvl5pPr lvl="4" algn="ctr">
              <a:spcBef>
                <a:spcPts val="0"/>
              </a:spcBef>
              <a:spcAft>
                <a:spcPts val="0"/>
              </a:spcAft>
              <a:buClr>
                <a:srgbClr val="000000"/>
              </a:buClr>
              <a:buSzPts val="5000"/>
              <a:buNone/>
              <a:defRPr sz="5000">
                <a:solidFill>
                  <a:srgbClr val="000000"/>
                </a:solidFill>
              </a:defRPr>
            </a:lvl5pPr>
            <a:lvl6pPr lvl="5" algn="ctr">
              <a:spcBef>
                <a:spcPts val="0"/>
              </a:spcBef>
              <a:spcAft>
                <a:spcPts val="0"/>
              </a:spcAft>
              <a:buClr>
                <a:srgbClr val="000000"/>
              </a:buClr>
              <a:buSzPts val="5000"/>
              <a:buNone/>
              <a:defRPr sz="5000">
                <a:solidFill>
                  <a:srgbClr val="000000"/>
                </a:solidFill>
              </a:defRPr>
            </a:lvl6pPr>
            <a:lvl7pPr lvl="6" algn="ctr">
              <a:spcBef>
                <a:spcPts val="0"/>
              </a:spcBef>
              <a:spcAft>
                <a:spcPts val="0"/>
              </a:spcAft>
              <a:buClr>
                <a:srgbClr val="000000"/>
              </a:buClr>
              <a:buSzPts val="5000"/>
              <a:buNone/>
              <a:defRPr sz="5000">
                <a:solidFill>
                  <a:srgbClr val="000000"/>
                </a:solidFill>
              </a:defRPr>
            </a:lvl7pPr>
            <a:lvl8pPr lvl="7" algn="ctr">
              <a:spcBef>
                <a:spcPts val="0"/>
              </a:spcBef>
              <a:spcAft>
                <a:spcPts val="0"/>
              </a:spcAft>
              <a:buClr>
                <a:srgbClr val="000000"/>
              </a:buClr>
              <a:buSzPts val="5000"/>
              <a:buNone/>
              <a:defRPr sz="5000">
                <a:solidFill>
                  <a:srgbClr val="000000"/>
                </a:solidFill>
              </a:defRPr>
            </a:lvl8pPr>
            <a:lvl9pPr lvl="8" algn="ctr">
              <a:spcBef>
                <a:spcPts val="0"/>
              </a:spcBef>
              <a:spcAft>
                <a:spcPts val="0"/>
              </a:spcAft>
              <a:buClr>
                <a:srgbClr val="000000"/>
              </a:buClr>
              <a:buSzPts val="5000"/>
              <a:buNone/>
              <a:defRPr sz="5000">
                <a:solidFill>
                  <a:srgbClr val="000000"/>
                </a:solidFill>
              </a:defRPr>
            </a:lvl9pPr>
          </a:lstStyle>
          <a:p>
            <a:r>
              <a:t>xx%</a:t>
            </a:r>
          </a:p>
        </p:txBody>
      </p:sp>
      <p:sp>
        <p:nvSpPr>
          <p:cNvPr id="7651" name="Google Shape;7651;p53"/>
          <p:cNvSpPr txBox="1"/>
          <p:nvPr>
            <p:ph idx="3" type="subTitle"/>
          </p:nvPr>
        </p:nvSpPr>
        <p:spPr>
          <a:xfrm>
            <a:off x="2040075" y="2676460"/>
            <a:ext cx="5054100" cy="289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52" name="Google Shape;7652;p53"/>
          <p:cNvSpPr txBox="1"/>
          <p:nvPr>
            <p:ph hasCustomPrompt="1" idx="4" type="title"/>
          </p:nvPr>
        </p:nvSpPr>
        <p:spPr>
          <a:xfrm>
            <a:off x="1702888" y="3545524"/>
            <a:ext cx="5728500" cy="770100"/>
          </a:xfrm>
          <a:prstGeom prst="rect">
            <a:avLst/>
          </a:prstGeom>
        </p:spPr>
        <p:txBody>
          <a:bodyPr anchorCtr="0" anchor="ctr" bIns="91425" lIns="91425" spcFirstLastPara="1" rIns="91425" wrap="square" tIns="91425">
            <a:noAutofit/>
          </a:bodyPr>
          <a:lstStyle>
            <a:lvl1pPr lvl="0" algn="ctr">
              <a:spcBef>
                <a:spcPts val="0"/>
              </a:spcBef>
              <a:spcAft>
                <a:spcPts val="0"/>
              </a:spcAft>
              <a:buClr>
                <a:srgbClr val="000000"/>
              </a:buClr>
              <a:buSzPts val="1300"/>
              <a:buNone/>
              <a:defRPr sz="4500">
                <a:solidFill>
                  <a:schemeClr val="accent1"/>
                </a:solidFill>
                <a:latin typeface="Montserrat ExtraBold"/>
                <a:ea typeface="Montserrat ExtraBold"/>
                <a:cs typeface="Montserrat ExtraBold"/>
                <a:sym typeface="Montserrat ExtraBold"/>
              </a:defRPr>
            </a:lvl1pPr>
            <a:lvl2pPr lvl="1" algn="ctr">
              <a:spcBef>
                <a:spcPts val="0"/>
              </a:spcBef>
              <a:spcAft>
                <a:spcPts val="0"/>
              </a:spcAft>
              <a:buClr>
                <a:srgbClr val="000000"/>
              </a:buClr>
              <a:buSzPts val="5000"/>
              <a:buNone/>
              <a:defRPr sz="5000">
                <a:solidFill>
                  <a:srgbClr val="000000"/>
                </a:solidFill>
              </a:defRPr>
            </a:lvl2pPr>
            <a:lvl3pPr lvl="2" algn="ctr">
              <a:spcBef>
                <a:spcPts val="0"/>
              </a:spcBef>
              <a:spcAft>
                <a:spcPts val="0"/>
              </a:spcAft>
              <a:buClr>
                <a:srgbClr val="000000"/>
              </a:buClr>
              <a:buSzPts val="5000"/>
              <a:buNone/>
              <a:defRPr sz="5000">
                <a:solidFill>
                  <a:srgbClr val="000000"/>
                </a:solidFill>
              </a:defRPr>
            </a:lvl3pPr>
            <a:lvl4pPr lvl="3" algn="ctr">
              <a:spcBef>
                <a:spcPts val="0"/>
              </a:spcBef>
              <a:spcAft>
                <a:spcPts val="0"/>
              </a:spcAft>
              <a:buClr>
                <a:srgbClr val="000000"/>
              </a:buClr>
              <a:buSzPts val="5000"/>
              <a:buNone/>
              <a:defRPr sz="5000">
                <a:solidFill>
                  <a:srgbClr val="000000"/>
                </a:solidFill>
              </a:defRPr>
            </a:lvl4pPr>
            <a:lvl5pPr lvl="4" algn="ctr">
              <a:spcBef>
                <a:spcPts val="0"/>
              </a:spcBef>
              <a:spcAft>
                <a:spcPts val="0"/>
              </a:spcAft>
              <a:buClr>
                <a:srgbClr val="000000"/>
              </a:buClr>
              <a:buSzPts val="5000"/>
              <a:buNone/>
              <a:defRPr sz="5000">
                <a:solidFill>
                  <a:srgbClr val="000000"/>
                </a:solidFill>
              </a:defRPr>
            </a:lvl5pPr>
            <a:lvl6pPr lvl="5" algn="ctr">
              <a:spcBef>
                <a:spcPts val="0"/>
              </a:spcBef>
              <a:spcAft>
                <a:spcPts val="0"/>
              </a:spcAft>
              <a:buClr>
                <a:srgbClr val="000000"/>
              </a:buClr>
              <a:buSzPts val="5000"/>
              <a:buNone/>
              <a:defRPr sz="5000">
                <a:solidFill>
                  <a:srgbClr val="000000"/>
                </a:solidFill>
              </a:defRPr>
            </a:lvl6pPr>
            <a:lvl7pPr lvl="6" algn="ctr">
              <a:spcBef>
                <a:spcPts val="0"/>
              </a:spcBef>
              <a:spcAft>
                <a:spcPts val="0"/>
              </a:spcAft>
              <a:buClr>
                <a:srgbClr val="000000"/>
              </a:buClr>
              <a:buSzPts val="5000"/>
              <a:buNone/>
              <a:defRPr sz="5000">
                <a:solidFill>
                  <a:srgbClr val="000000"/>
                </a:solidFill>
              </a:defRPr>
            </a:lvl7pPr>
            <a:lvl8pPr lvl="7" algn="ctr">
              <a:spcBef>
                <a:spcPts val="0"/>
              </a:spcBef>
              <a:spcAft>
                <a:spcPts val="0"/>
              </a:spcAft>
              <a:buClr>
                <a:srgbClr val="000000"/>
              </a:buClr>
              <a:buSzPts val="5000"/>
              <a:buNone/>
              <a:defRPr sz="5000">
                <a:solidFill>
                  <a:srgbClr val="000000"/>
                </a:solidFill>
              </a:defRPr>
            </a:lvl8pPr>
            <a:lvl9pPr lvl="8" algn="ctr">
              <a:spcBef>
                <a:spcPts val="0"/>
              </a:spcBef>
              <a:spcAft>
                <a:spcPts val="0"/>
              </a:spcAft>
              <a:buClr>
                <a:srgbClr val="000000"/>
              </a:buClr>
              <a:buSzPts val="5000"/>
              <a:buNone/>
              <a:defRPr sz="5000">
                <a:solidFill>
                  <a:srgbClr val="000000"/>
                </a:solidFill>
              </a:defRPr>
            </a:lvl9pPr>
          </a:lstStyle>
          <a:p>
            <a:r>
              <a:t>xx%</a:t>
            </a:r>
          </a:p>
        </p:txBody>
      </p:sp>
      <p:sp>
        <p:nvSpPr>
          <p:cNvPr id="7653" name="Google Shape;7653;p53"/>
          <p:cNvSpPr txBox="1"/>
          <p:nvPr>
            <p:ph idx="5" type="subTitle"/>
          </p:nvPr>
        </p:nvSpPr>
        <p:spPr>
          <a:xfrm>
            <a:off x="2040075" y="4179935"/>
            <a:ext cx="5054100" cy="289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7654" name="Google Shape;7654;p53"/>
          <p:cNvGrpSpPr/>
          <p:nvPr/>
        </p:nvGrpSpPr>
        <p:grpSpPr>
          <a:xfrm>
            <a:off x="597225" y="528050"/>
            <a:ext cx="7942075" cy="4106700"/>
            <a:chOff x="597225" y="528050"/>
            <a:chExt cx="7942075" cy="4106700"/>
          </a:xfrm>
        </p:grpSpPr>
        <p:cxnSp>
          <p:nvCxnSpPr>
            <p:cNvPr id="7655" name="Google Shape;7655;p53"/>
            <p:cNvCxnSpPr/>
            <p:nvPr/>
          </p:nvCxnSpPr>
          <p:spPr>
            <a:xfrm>
              <a:off x="8072513"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7656" name="Google Shape;7656;p53"/>
            <p:cNvCxnSpPr/>
            <p:nvPr/>
          </p:nvCxnSpPr>
          <p:spPr>
            <a:xfrm>
              <a:off x="1029213" y="528050"/>
              <a:ext cx="0" cy="4106700"/>
            </a:xfrm>
            <a:prstGeom prst="straightConnector1">
              <a:avLst/>
            </a:prstGeom>
            <a:noFill/>
            <a:ln cap="flat" cmpd="sng" w="9525">
              <a:solidFill>
                <a:schemeClr val="lt2"/>
              </a:solidFill>
              <a:prstDash val="solid"/>
              <a:round/>
              <a:headEnd len="med" w="med" type="none"/>
              <a:tailEnd len="med" w="med" type="none"/>
            </a:ln>
          </p:spPr>
        </p:cxnSp>
        <p:cxnSp>
          <p:nvCxnSpPr>
            <p:cNvPr id="7657" name="Google Shape;7657;p53"/>
            <p:cNvCxnSpPr/>
            <p:nvPr/>
          </p:nvCxnSpPr>
          <p:spPr>
            <a:xfrm rot="10800000">
              <a:off x="599500" y="1611150"/>
              <a:ext cx="7939800" cy="0"/>
            </a:xfrm>
            <a:prstGeom prst="straightConnector1">
              <a:avLst/>
            </a:prstGeom>
            <a:noFill/>
            <a:ln cap="flat" cmpd="sng" w="9525">
              <a:solidFill>
                <a:srgbClr val="DAC6FF"/>
              </a:solidFill>
              <a:prstDash val="solid"/>
              <a:round/>
              <a:headEnd len="med" w="med" type="none"/>
              <a:tailEnd len="med" w="med" type="none"/>
            </a:ln>
          </p:spPr>
        </p:cxnSp>
        <p:cxnSp>
          <p:nvCxnSpPr>
            <p:cNvPr id="7658" name="Google Shape;7658;p53"/>
            <p:cNvCxnSpPr/>
            <p:nvPr/>
          </p:nvCxnSpPr>
          <p:spPr>
            <a:xfrm rot="10800000">
              <a:off x="599500" y="2015975"/>
              <a:ext cx="7939800" cy="0"/>
            </a:xfrm>
            <a:prstGeom prst="straightConnector1">
              <a:avLst/>
            </a:prstGeom>
            <a:noFill/>
            <a:ln cap="flat" cmpd="sng" w="9525">
              <a:solidFill>
                <a:srgbClr val="DAC6FF"/>
              </a:solidFill>
              <a:prstDash val="solid"/>
              <a:round/>
              <a:headEnd len="med" w="med" type="none"/>
              <a:tailEnd len="med" w="med" type="none"/>
            </a:ln>
          </p:spPr>
        </p:cxnSp>
        <p:cxnSp>
          <p:nvCxnSpPr>
            <p:cNvPr id="7659" name="Google Shape;7659;p53"/>
            <p:cNvCxnSpPr/>
            <p:nvPr/>
          </p:nvCxnSpPr>
          <p:spPr>
            <a:xfrm rot="10800000">
              <a:off x="599500" y="3098125"/>
              <a:ext cx="7939800" cy="0"/>
            </a:xfrm>
            <a:prstGeom prst="straightConnector1">
              <a:avLst/>
            </a:prstGeom>
            <a:noFill/>
            <a:ln cap="flat" cmpd="sng" w="9525">
              <a:solidFill>
                <a:srgbClr val="DAC6FF"/>
              </a:solidFill>
              <a:prstDash val="solid"/>
              <a:round/>
              <a:headEnd len="med" w="med" type="none"/>
              <a:tailEnd len="med" w="med" type="none"/>
            </a:ln>
          </p:spPr>
        </p:cxnSp>
        <p:cxnSp>
          <p:nvCxnSpPr>
            <p:cNvPr id="7660" name="Google Shape;7660;p53"/>
            <p:cNvCxnSpPr/>
            <p:nvPr/>
          </p:nvCxnSpPr>
          <p:spPr>
            <a:xfrm rot="10800000">
              <a:off x="597225" y="3545525"/>
              <a:ext cx="7939800" cy="0"/>
            </a:xfrm>
            <a:prstGeom prst="straightConnector1">
              <a:avLst/>
            </a:prstGeom>
            <a:noFill/>
            <a:ln cap="flat" cmpd="sng" w="9525">
              <a:solidFill>
                <a:srgbClr val="DAC6FF"/>
              </a:solidFill>
              <a:prstDash val="solid"/>
              <a:round/>
              <a:headEnd len="med" w="med" type="none"/>
              <a:tailEnd len="med" w="med" type="none"/>
            </a:ln>
          </p:spPr>
        </p:cxnSp>
      </p:gr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8">
    <p:spTree>
      <p:nvGrpSpPr>
        <p:cNvPr id="7661" name="Shape 7661"/>
        <p:cNvGrpSpPr/>
        <p:nvPr/>
      </p:nvGrpSpPr>
      <p:grpSpPr>
        <a:xfrm>
          <a:off x="0" y="0"/>
          <a:ext cx="0" cy="0"/>
          <a:chOff x="0" y="0"/>
          <a:chExt cx="0" cy="0"/>
        </a:xfrm>
      </p:grpSpPr>
      <p:sp>
        <p:nvSpPr>
          <p:cNvPr id="7662" name="Google Shape;7662;p54"/>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3" name="Google Shape;7663;p54"/>
          <p:cNvSpPr txBox="1"/>
          <p:nvPr>
            <p:ph idx="1" type="subTitle"/>
          </p:nvPr>
        </p:nvSpPr>
        <p:spPr>
          <a:xfrm>
            <a:off x="828550" y="1165825"/>
            <a:ext cx="2404500" cy="346200"/>
          </a:xfrm>
          <a:prstGeom prst="rect">
            <a:avLst/>
          </a:prstGeom>
        </p:spPr>
        <p:txBody>
          <a:bodyPr anchorCtr="0" anchor="ctr" bIns="91425" lIns="91425" spcFirstLastPara="1" rIns="91425" wrap="square" tIns="91425">
            <a:noAutofit/>
          </a:bodyPr>
          <a:lstStyle>
            <a:lvl1pPr lvl="0" algn="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64" name="Google Shape;7664;p54"/>
          <p:cNvSpPr txBox="1"/>
          <p:nvPr>
            <p:ph idx="2" type="subTitle"/>
          </p:nvPr>
        </p:nvSpPr>
        <p:spPr>
          <a:xfrm>
            <a:off x="828550" y="1497800"/>
            <a:ext cx="2404500" cy="4929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7665" name="Google Shape;7665;p54"/>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7666" name="Google Shape;7666;p54"/>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7667" name="Google Shape;7667;p54"/>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grpSp>
        <p:nvGrpSpPr>
          <p:cNvPr id="7668" name="Google Shape;7668;p54"/>
          <p:cNvGrpSpPr/>
          <p:nvPr/>
        </p:nvGrpSpPr>
        <p:grpSpPr>
          <a:xfrm rot="10800000">
            <a:off x="-1366913" y="3710497"/>
            <a:ext cx="1887094" cy="804244"/>
            <a:chOff x="-2718975" y="792300"/>
            <a:chExt cx="2005200" cy="854579"/>
          </a:xfrm>
        </p:grpSpPr>
        <p:sp>
          <p:nvSpPr>
            <p:cNvPr id="7669" name="Google Shape;7669;p54"/>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0" name="Google Shape;7670;p54"/>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1" name="Google Shape;7671;p54"/>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2" name="Google Shape;7672;p54"/>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3" name="Google Shape;7673;p54"/>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4" name="Google Shape;7674;p54"/>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5" name="Google Shape;7675;p54"/>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6" name="Google Shape;7676;p54"/>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7" name="Google Shape;7677;p54"/>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8" name="Google Shape;7678;p54"/>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9" name="Google Shape;7679;p54"/>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0" name="Google Shape;7680;p54"/>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1" name="Google Shape;7681;p54"/>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2" name="Google Shape;7682;p54"/>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3" name="Google Shape;7683;p54"/>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4" name="Google Shape;7684;p54"/>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5" name="Google Shape;7685;p54"/>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6" name="Google Shape;7686;p54"/>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7" name="Google Shape;7687;p54"/>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8" name="Google Shape;7688;p54"/>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9" name="Google Shape;7689;p54"/>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0" name="Google Shape;7690;p54"/>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1" name="Google Shape;7691;p54"/>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2" name="Google Shape;7692;p54"/>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3" name="Google Shape;7693;p54"/>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4" name="Google Shape;7694;p54"/>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5" name="Google Shape;7695;p54"/>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6" name="Google Shape;7696;p54"/>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7" name="Google Shape;7697;p54"/>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8" name="Google Shape;7698;p54"/>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9" name="Google Shape;7699;p54"/>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0" name="Google Shape;7700;p54"/>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1" name="Google Shape;7701;p54"/>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2" name="Google Shape;7702;p54"/>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3" name="Google Shape;7703;p54"/>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4" name="Google Shape;7704;p54"/>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5" name="Google Shape;7705;p54"/>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6" name="Google Shape;7706;p54"/>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7" name="Google Shape;7707;p54"/>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8" name="Google Shape;7708;p54"/>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9" name="Google Shape;7709;p54"/>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0" name="Google Shape;7710;p54"/>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1" name="Google Shape;7711;p54"/>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2" name="Google Shape;7712;p54"/>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3" name="Google Shape;7713;p54"/>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4" name="Google Shape;7714;p54"/>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5" name="Google Shape;7715;p54"/>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6" name="Google Shape;7716;p54"/>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7" name="Google Shape;7717;p54"/>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8" name="Google Shape;7718;p54"/>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9" name="Google Shape;7719;p54"/>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0" name="Google Shape;7720;p54"/>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1" name="Google Shape;7721;p54"/>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2" name="Google Shape;7722;p54"/>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3" name="Google Shape;7723;p54"/>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4" name="Google Shape;7724;p54"/>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5" name="Google Shape;7725;p54"/>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6" name="Google Shape;7726;p54"/>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7" name="Google Shape;7727;p54"/>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8" name="Google Shape;7728;p54"/>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9" name="Google Shape;7729;p54"/>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0" name="Google Shape;7730;p54"/>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1" name="Google Shape;7731;p54"/>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2" name="Google Shape;7732;p54"/>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3" name="Google Shape;7733;p54"/>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4" name="Google Shape;7734;p54"/>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5" name="Google Shape;7735;p54"/>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6" name="Google Shape;7736;p54"/>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7" name="Google Shape;7737;p54"/>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8" name="Google Shape;7738;p54"/>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9" name="Google Shape;7739;p54"/>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0" name="Google Shape;7740;p54"/>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1" name="Google Shape;7741;p54"/>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2" name="Google Shape;7742;p54"/>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3" name="Google Shape;7743;p54"/>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4" name="Google Shape;7744;p54"/>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5" name="Google Shape;7745;p54"/>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6" name="Google Shape;7746;p54"/>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7" name="Google Shape;7747;p54"/>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8" name="Google Shape;7748;p54"/>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9" name="Google Shape;7749;p54"/>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0" name="Google Shape;7750;p54"/>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1" name="Google Shape;7751;p54"/>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2" name="Google Shape;7752;p54"/>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53" name="Google Shape;7753;p54"/>
          <p:cNvGrpSpPr/>
          <p:nvPr/>
        </p:nvGrpSpPr>
        <p:grpSpPr>
          <a:xfrm rot="5400000">
            <a:off x="8057487" y="1138147"/>
            <a:ext cx="1887094" cy="804244"/>
            <a:chOff x="-2718975" y="792300"/>
            <a:chExt cx="2005200" cy="854579"/>
          </a:xfrm>
        </p:grpSpPr>
        <p:sp>
          <p:nvSpPr>
            <p:cNvPr id="7754" name="Google Shape;7754;p54"/>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5" name="Google Shape;7755;p54"/>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6" name="Google Shape;7756;p54"/>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7" name="Google Shape;7757;p54"/>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8" name="Google Shape;7758;p54"/>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9" name="Google Shape;7759;p54"/>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0" name="Google Shape;7760;p54"/>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1" name="Google Shape;7761;p54"/>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2" name="Google Shape;7762;p54"/>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3" name="Google Shape;7763;p54"/>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4" name="Google Shape;7764;p54"/>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5" name="Google Shape;7765;p54"/>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6" name="Google Shape;7766;p54"/>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7" name="Google Shape;7767;p54"/>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8" name="Google Shape;7768;p54"/>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9" name="Google Shape;7769;p54"/>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0" name="Google Shape;7770;p54"/>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1" name="Google Shape;7771;p54"/>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2" name="Google Shape;7772;p54"/>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3" name="Google Shape;7773;p54"/>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4" name="Google Shape;7774;p54"/>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5" name="Google Shape;7775;p54"/>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6" name="Google Shape;7776;p54"/>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7" name="Google Shape;7777;p54"/>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8" name="Google Shape;7778;p54"/>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9" name="Google Shape;7779;p54"/>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0" name="Google Shape;7780;p54"/>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1" name="Google Shape;7781;p54"/>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2" name="Google Shape;7782;p54"/>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3" name="Google Shape;7783;p54"/>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4" name="Google Shape;7784;p54"/>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5" name="Google Shape;7785;p54"/>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6" name="Google Shape;7786;p54"/>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7" name="Google Shape;7787;p54"/>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8" name="Google Shape;7788;p54"/>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9" name="Google Shape;7789;p54"/>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0" name="Google Shape;7790;p54"/>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1" name="Google Shape;7791;p54"/>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2" name="Google Shape;7792;p54"/>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3" name="Google Shape;7793;p54"/>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4" name="Google Shape;7794;p54"/>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5" name="Google Shape;7795;p54"/>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6" name="Google Shape;7796;p54"/>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7" name="Google Shape;7797;p54"/>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8" name="Google Shape;7798;p54"/>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9" name="Google Shape;7799;p54"/>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0" name="Google Shape;7800;p54"/>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1" name="Google Shape;7801;p54"/>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2" name="Google Shape;7802;p54"/>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3" name="Google Shape;7803;p54"/>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4" name="Google Shape;7804;p54"/>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5" name="Google Shape;7805;p54"/>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6" name="Google Shape;7806;p54"/>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7" name="Google Shape;7807;p54"/>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8" name="Google Shape;7808;p54"/>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9" name="Google Shape;7809;p54"/>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0" name="Google Shape;7810;p54"/>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1" name="Google Shape;7811;p54"/>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2" name="Google Shape;7812;p54"/>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3" name="Google Shape;7813;p54"/>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4" name="Google Shape;7814;p54"/>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5" name="Google Shape;7815;p54"/>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6" name="Google Shape;7816;p54"/>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7" name="Google Shape;7817;p54"/>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8" name="Google Shape;7818;p54"/>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9" name="Google Shape;7819;p54"/>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0" name="Google Shape;7820;p54"/>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1" name="Google Shape;7821;p54"/>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2" name="Google Shape;7822;p54"/>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3" name="Google Shape;7823;p54"/>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4" name="Google Shape;7824;p54"/>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5" name="Google Shape;7825;p54"/>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6" name="Google Shape;7826;p54"/>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7" name="Google Shape;7827;p54"/>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8" name="Google Shape;7828;p54"/>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9" name="Google Shape;7829;p54"/>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0" name="Google Shape;7830;p54"/>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1" name="Google Shape;7831;p54"/>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2" name="Google Shape;7832;p54"/>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3" name="Google Shape;7833;p54"/>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4" name="Google Shape;7834;p54"/>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5" name="Google Shape;7835;p54"/>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6" name="Google Shape;7836;p54"/>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7" name="Google Shape;7837;p54"/>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838" name="Google Shape;7838;p54"/>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
        <p:nvSpPr>
          <p:cNvPr id="7839" name="Google Shape;7839;p54"/>
          <p:cNvSpPr txBox="1"/>
          <p:nvPr>
            <p:ph type="ctrTitle"/>
          </p:nvPr>
        </p:nvSpPr>
        <p:spPr>
          <a:xfrm>
            <a:off x="828550" y="527175"/>
            <a:ext cx="7477800" cy="5586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b="1" sz="2500">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7840" name="Google Shape;7840;p54"/>
          <p:cNvSpPr txBox="1"/>
          <p:nvPr>
            <p:ph idx="3" type="subTitle"/>
          </p:nvPr>
        </p:nvSpPr>
        <p:spPr>
          <a:xfrm>
            <a:off x="828550" y="2373750"/>
            <a:ext cx="2404500" cy="346200"/>
          </a:xfrm>
          <a:prstGeom prst="rect">
            <a:avLst/>
          </a:prstGeom>
        </p:spPr>
        <p:txBody>
          <a:bodyPr anchorCtr="0" anchor="ctr" bIns="91425" lIns="91425" spcFirstLastPara="1" rIns="91425" wrap="square" tIns="91425">
            <a:noAutofit/>
          </a:bodyPr>
          <a:lstStyle>
            <a:lvl1pPr lvl="0" algn="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41" name="Google Shape;7841;p54"/>
          <p:cNvSpPr txBox="1"/>
          <p:nvPr>
            <p:ph idx="4" type="subTitle"/>
          </p:nvPr>
        </p:nvSpPr>
        <p:spPr>
          <a:xfrm>
            <a:off x="828550" y="2705725"/>
            <a:ext cx="2404500" cy="4929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42" name="Google Shape;7842;p54"/>
          <p:cNvSpPr txBox="1"/>
          <p:nvPr>
            <p:ph idx="5" type="subTitle"/>
          </p:nvPr>
        </p:nvSpPr>
        <p:spPr>
          <a:xfrm>
            <a:off x="828550" y="3572538"/>
            <a:ext cx="2404500" cy="346200"/>
          </a:xfrm>
          <a:prstGeom prst="rect">
            <a:avLst/>
          </a:prstGeom>
        </p:spPr>
        <p:txBody>
          <a:bodyPr anchorCtr="0" anchor="ctr" bIns="91425" lIns="91425" spcFirstLastPara="1" rIns="91425" wrap="square" tIns="91425">
            <a:noAutofit/>
          </a:bodyPr>
          <a:lstStyle>
            <a:lvl1pPr lvl="0" algn="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43" name="Google Shape;7843;p54"/>
          <p:cNvSpPr txBox="1"/>
          <p:nvPr>
            <p:ph idx="6" type="subTitle"/>
          </p:nvPr>
        </p:nvSpPr>
        <p:spPr>
          <a:xfrm>
            <a:off x="828550" y="3904513"/>
            <a:ext cx="2404500" cy="492900"/>
          </a:xfrm>
          <a:prstGeom prst="rect">
            <a:avLst/>
          </a:prstGeom>
        </p:spPr>
        <p:txBody>
          <a:bodyPr anchorCtr="0" anchor="ctr" bIns="91425" lIns="91425" spcFirstLastPara="1" rIns="91425" wrap="square" tIns="91425">
            <a:noAutofit/>
          </a:bodyPr>
          <a:lstStyle>
            <a:lvl1pPr lvl="0" algn="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44" name="Google Shape;7844;p54"/>
          <p:cNvSpPr txBox="1"/>
          <p:nvPr>
            <p:ph idx="7" type="subTitle"/>
          </p:nvPr>
        </p:nvSpPr>
        <p:spPr>
          <a:xfrm>
            <a:off x="5901850" y="1165825"/>
            <a:ext cx="2404500" cy="3462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45" name="Google Shape;7845;p54"/>
          <p:cNvSpPr txBox="1"/>
          <p:nvPr>
            <p:ph idx="8" type="subTitle"/>
          </p:nvPr>
        </p:nvSpPr>
        <p:spPr>
          <a:xfrm>
            <a:off x="5901850" y="1497800"/>
            <a:ext cx="2404500" cy="4929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46" name="Google Shape;7846;p54"/>
          <p:cNvSpPr txBox="1"/>
          <p:nvPr>
            <p:ph idx="9" type="subTitle"/>
          </p:nvPr>
        </p:nvSpPr>
        <p:spPr>
          <a:xfrm>
            <a:off x="5901850" y="2373750"/>
            <a:ext cx="2404500" cy="3462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47" name="Google Shape;7847;p54"/>
          <p:cNvSpPr txBox="1"/>
          <p:nvPr>
            <p:ph idx="13" type="subTitle"/>
          </p:nvPr>
        </p:nvSpPr>
        <p:spPr>
          <a:xfrm>
            <a:off x="5901850" y="2705725"/>
            <a:ext cx="2404500" cy="4929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48" name="Google Shape;7848;p54"/>
          <p:cNvSpPr txBox="1"/>
          <p:nvPr>
            <p:ph idx="14" type="subTitle"/>
          </p:nvPr>
        </p:nvSpPr>
        <p:spPr>
          <a:xfrm>
            <a:off x="5901850" y="3572538"/>
            <a:ext cx="2404500" cy="3462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49" name="Google Shape;7849;p54"/>
          <p:cNvSpPr txBox="1"/>
          <p:nvPr>
            <p:ph idx="15" type="subTitle"/>
          </p:nvPr>
        </p:nvSpPr>
        <p:spPr>
          <a:xfrm>
            <a:off x="5901850" y="3904513"/>
            <a:ext cx="2404500" cy="4929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
    <p:spTree>
      <p:nvGrpSpPr>
        <p:cNvPr id="7850" name="Shape 7850"/>
        <p:cNvGrpSpPr/>
        <p:nvPr/>
      </p:nvGrpSpPr>
      <p:grpSpPr>
        <a:xfrm>
          <a:off x="0" y="0"/>
          <a:ext cx="0" cy="0"/>
          <a:chOff x="0" y="0"/>
          <a:chExt cx="0" cy="0"/>
        </a:xfrm>
      </p:grpSpPr>
      <p:sp>
        <p:nvSpPr>
          <p:cNvPr id="7851" name="Google Shape;7851;p55"/>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852" name="Google Shape;7852;p55"/>
          <p:cNvGrpSpPr/>
          <p:nvPr/>
        </p:nvGrpSpPr>
        <p:grpSpPr>
          <a:xfrm flipH="1" rot="-5400000">
            <a:off x="-1027289" y="1210250"/>
            <a:ext cx="2005200" cy="854579"/>
            <a:chOff x="-2718975" y="792300"/>
            <a:chExt cx="2005200" cy="854579"/>
          </a:xfrm>
        </p:grpSpPr>
        <p:sp>
          <p:nvSpPr>
            <p:cNvPr id="7853" name="Google Shape;7853;p55"/>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4" name="Google Shape;7854;p55"/>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5" name="Google Shape;7855;p55"/>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6" name="Google Shape;7856;p55"/>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7" name="Google Shape;7857;p55"/>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8" name="Google Shape;7858;p55"/>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9" name="Google Shape;7859;p55"/>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0" name="Google Shape;7860;p55"/>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1" name="Google Shape;7861;p55"/>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2" name="Google Shape;7862;p55"/>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3" name="Google Shape;7863;p55"/>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4" name="Google Shape;7864;p55"/>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5" name="Google Shape;7865;p55"/>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6" name="Google Shape;7866;p55"/>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7" name="Google Shape;7867;p55"/>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8" name="Google Shape;7868;p55"/>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9" name="Google Shape;7869;p55"/>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0" name="Google Shape;7870;p55"/>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1" name="Google Shape;7871;p55"/>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2" name="Google Shape;7872;p55"/>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3" name="Google Shape;7873;p55"/>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4" name="Google Shape;7874;p55"/>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5" name="Google Shape;7875;p55"/>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6" name="Google Shape;7876;p55"/>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7" name="Google Shape;7877;p55"/>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8" name="Google Shape;7878;p55"/>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9" name="Google Shape;7879;p55"/>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0" name="Google Shape;7880;p55"/>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1" name="Google Shape;7881;p55"/>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2" name="Google Shape;7882;p55"/>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3" name="Google Shape;7883;p55"/>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4" name="Google Shape;7884;p55"/>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5" name="Google Shape;7885;p55"/>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6" name="Google Shape;7886;p55"/>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7" name="Google Shape;7887;p55"/>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8" name="Google Shape;7888;p55"/>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9" name="Google Shape;7889;p55"/>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0" name="Google Shape;7890;p55"/>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1" name="Google Shape;7891;p55"/>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2" name="Google Shape;7892;p55"/>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3" name="Google Shape;7893;p55"/>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4" name="Google Shape;7894;p55"/>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5" name="Google Shape;7895;p55"/>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6" name="Google Shape;7896;p55"/>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7" name="Google Shape;7897;p55"/>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8" name="Google Shape;7898;p55"/>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9" name="Google Shape;7899;p55"/>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0" name="Google Shape;7900;p55"/>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1" name="Google Shape;7901;p55"/>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2" name="Google Shape;7902;p55"/>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3" name="Google Shape;7903;p55"/>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4" name="Google Shape;7904;p55"/>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5" name="Google Shape;7905;p55"/>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6" name="Google Shape;7906;p55"/>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7" name="Google Shape;7907;p55"/>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8" name="Google Shape;7908;p55"/>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9" name="Google Shape;7909;p55"/>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0" name="Google Shape;7910;p55"/>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1" name="Google Shape;7911;p55"/>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2" name="Google Shape;7912;p55"/>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3" name="Google Shape;7913;p55"/>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4" name="Google Shape;7914;p55"/>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5" name="Google Shape;7915;p55"/>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6" name="Google Shape;7916;p55"/>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7" name="Google Shape;7917;p55"/>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8" name="Google Shape;7918;p55"/>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9" name="Google Shape;7919;p55"/>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0" name="Google Shape;7920;p55"/>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1" name="Google Shape;7921;p55"/>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2" name="Google Shape;7922;p55"/>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3" name="Google Shape;7923;p55"/>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4" name="Google Shape;7924;p55"/>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5" name="Google Shape;7925;p55"/>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6" name="Google Shape;7926;p55"/>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7" name="Google Shape;7927;p55"/>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8" name="Google Shape;7928;p55"/>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9" name="Google Shape;7929;p55"/>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0" name="Google Shape;7930;p55"/>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1" name="Google Shape;7931;p55"/>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2" name="Google Shape;7932;p55"/>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3" name="Google Shape;7933;p55"/>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4" name="Google Shape;7934;p55"/>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5" name="Google Shape;7935;p55"/>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6" name="Google Shape;7936;p55"/>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37" name="Google Shape;7937;p55"/>
          <p:cNvGrpSpPr/>
          <p:nvPr/>
        </p:nvGrpSpPr>
        <p:grpSpPr>
          <a:xfrm flipH="1">
            <a:off x="8669836" y="3673175"/>
            <a:ext cx="2005200" cy="854579"/>
            <a:chOff x="-2718975" y="792300"/>
            <a:chExt cx="2005200" cy="854579"/>
          </a:xfrm>
        </p:grpSpPr>
        <p:sp>
          <p:nvSpPr>
            <p:cNvPr id="7938" name="Google Shape;7938;p55"/>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9" name="Google Shape;7939;p55"/>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0" name="Google Shape;7940;p55"/>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1" name="Google Shape;7941;p55"/>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2" name="Google Shape;7942;p55"/>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3" name="Google Shape;7943;p55"/>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4" name="Google Shape;7944;p55"/>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5" name="Google Shape;7945;p55"/>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6" name="Google Shape;7946;p55"/>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7" name="Google Shape;7947;p55"/>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8" name="Google Shape;7948;p55"/>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9" name="Google Shape;7949;p55"/>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0" name="Google Shape;7950;p55"/>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1" name="Google Shape;7951;p55"/>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2" name="Google Shape;7952;p55"/>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3" name="Google Shape;7953;p55"/>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4" name="Google Shape;7954;p55"/>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5" name="Google Shape;7955;p55"/>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6" name="Google Shape;7956;p55"/>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7" name="Google Shape;7957;p55"/>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8" name="Google Shape;7958;p55"/>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9" name="Google Shape;7959;p55"/>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0" name="Google Shape;7960;p55"/>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1" name="Google Shape;7961;p55"/>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2" name="Google Shape;7962;p55"/>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3" name="Google Shape;7963;p55"/>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4" name="Google Shape;7964;p55"/>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5" name="Google Shape;7965;p55"/>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6" name="Google Shape;7966;p55"/>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7" name="Google Shape;7967;p55"/>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8" name="Google Shape;7968;p55"/>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9" name="Google Shape;7969;p55"/>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0" name="Google Shape;7970;p55"/>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1" name="Google Shape;7971;p55"/>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2" name="Google Shape;7972;p55"/>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3" name="Google Shape;7973;p55"/>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4" name="Google Shape;7974;p55"/>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5" name="Google Shape;7975;p55"/>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6" name="Google Shape;7976;p55"/>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7" name="Google Shape;7977;p55"/>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8" name="Google Shape;7978;p55"/>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9" name="Google Shape;7979;p55"/>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0" name="Google Shape;7980;p55"/>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1" name="Google Shape;7981;p55"/>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2" name="Google Shape;7982;p55"/>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3" name="Google Shape;7983;p55"/>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4" name="Google Shape;7984;p55"/>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5" name="Google Shape;7985;p55"/>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6" name="Google Shape;7986;p55"/>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7" name="Google Shape;7987;p55"/>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8" name="Google Shape;7988;p55"/>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9" name="Google Shape;7989;p55"/>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0" name="Google Shape;7990;p55"/>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1" name="Google Shape;7991;p55"/>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2" name="Google Shape;7992;p55"/>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3" name="Google Shape;7993;p55"/>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4" name="Google Shape;7994;p55"/>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5" name="Google Shape;7995;p55"/>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6" name="Google Shape;7996;p55"/>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7" name="Google Shape;7997;p55"/>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8" name="Google Shape;7998;p55"/>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9" name="Google Shape;7999;p55"/>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0" name="Google Shape;8000;p55"/>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1" name="Google Shape;8001;p55"/>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2" name="Google Shape;8002;p55"/>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3" name="Google Shape;8003;p55"/>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4" name="Google Shape;8004;p55"/>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5" name="Google Shape;8005;p55"/>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6" name="Google Shape;8006;p55"/>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7" name="Google Shape;8007;p55"/>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8" name="Google Shape;8008;p55"/>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9" name="Google Shape;8009;p55"/>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0" name="Google Shape;8010;p55"/>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1" name="Google Shape;8011;p55"/>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2" name="Google Shape;8012;p55"/>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3" name="Google Shape;8013;p55"/>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4" name="Google Shape;8014;p55"/>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5" name="Google Shape;8015;p55"/>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6" name="Google Shape;8016;p55"/>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7" name="Google Shape;8017;p55"/>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8" name="Google Shape;8018;p55"/>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9" name="Google Shape;8019;p55"/>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0" name="Google Shape;8020;p55"/>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1" name="Google Shape;8021;p55"/>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22" name="Google Shape;8022;p55"/>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b="1" sz="2500">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cxnSp>
        <p:nvCxnSpPr>
          <p:cNvPr id="8023" name="Google Shape;8023;p55"/>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cxnSp>
        <p:nvCxnSpPr>
          <p:cNvPr id="8024" name="Google Shape;8024;p55"/>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8025" name="Google Shape;8025;p55"/>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8026" name="Google Shape;8026;p55"/>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2">
    <p:spTree>
      <p:nvGrpSpPr>
        <p:cNvPr id="8027" name="Shape 8027"/>
        <p:cNvGrpSpPr/>
        <p:nvPr/>
      </p:nvGrpSpPr>
      <p:grpSpPr>
        <a:xfrm>
          <a:off x="0" y="0"/>
          <a:ext cx="0" cy="0"/>
          <a:chOff x="0" y="0"/>
          <a:chExt cx="0" cy="0"/>
        </a:xfrm>
      </p:grpSpPr>
      <p:sp>
        <p:nvSpPr>
          <p:cNvPr id="8028" name="Google Shape;8028;p56"/>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029" name="Google Shape;8029;p56"/>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8030" name="Google Shape;8030;p56"/>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8031" name="Google Shape;8031;p56"/>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grpSp>
        <p:nvGrpSpPr>
          <p:cNvPr id="8032" name="Google Shape;8032;p56"/>
          <p:cNvGrpSpPr/>
          <p:nvPr/>
        </p:nvGrpSpPr>
        <p:grpSpPr>
          <a:xfrm rot="10800000">
            <a:off x="-1390538" y="2474322"/>
            <a:ext cx="1887094" cy="804244"/>
            <a:chOff x="-2718975" y="792300"/>
            <a:chExt cx="2005200" cy="854579"/>
          </a:xfrm>
        </p:grpSpPr>
        <p:sp>
          <p:nvSpPr>
            <p:cNvPr id="8033" name="Google Shape;8033;p56"/>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4" name="Google Shape;8034;p56"/>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5" name="Google Shape;8035;p56"/>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6" name="Google Shape;8036;p56"/>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7" name="Google Shape;8037;p56"/>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8" name="Google Shape;8038;p56"/>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9" name="Google Shape;8039;p56"/>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0" name="Google Shape;8040;p56"/>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1" name="Google Shape;8041;p56"/>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2" name="Google Shape;8042;p56"/>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3" name="Google Shape;8043;p56"/>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4" name="Google Shape;8044;p56"/>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5" name="Google Shape;8045;p56"/>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6" name="Google Shape;8046;p56"/>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7" name="Google Shape;8047;p56"/>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8" name="Google Shape;8048;p56"/>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9" name="Google Shape;8049;p56"/>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0" name="Google Shape;8050;p56"/>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1" name="Google Shape;8051;p56"/>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2" name="Google Shape;8052;p56"/>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3" name="Google Shape;8053;p56"/>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4" name="Google Shape;8054;p56"/>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5" name="Google Shape;8055;p56"/>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6" name="Google Shape;8056;p56"/>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7" name="Google Shape;8057;p56"/>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8" name="Google Shape;8058;p56"/>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9" name="Google Shape;8059;p56"/>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0" name="Google Shape;8060;p56"/>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1" name="Google Shape;8061;p56"/>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2" name="Google Shape;8062;p56"/>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3" name="Google Shape;8063;p56"/>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4" name="Google Shape;8064;p56"/>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5" name="Google Shape;8065;p56"/>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6" name="Google Shape;8066;p56"/>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7" name="Google Shape;8067;p56"/>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8" name="Google Shape;8068;p56"/>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9" name="Google Shape;8069;p56"/>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0" name="Google Shape;8070;p56"/>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1" name="Google Shape;8071;p56"/>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2" name="Google Shape;8072;p56"/>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3" name="Google Shape;8073;p56"/>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4" name="Google Shape;8074;p56"/>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5" name="Google Shape;8075;p56"/>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6" name="Google Shape;8076;p56"/>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7" name="Google Shape;8077;p56"/>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8" name="Google Shape;8078;p56"/>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9" name="Google Shape;8079;p56"/>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0" name="Google Shape;8080;p56"/>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1" name="Google Shape;8081;p56"/>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2" name="Google Shape;8082;p56"/>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3" name="Google Shape;8083;p56"/>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4" name="Google Shape;8084;p56"/>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5" name="Google Shape;8085;p56"/>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6" name="Google Shape;8086;p56"/>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7" name="Google Shape;8087;p56"/>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8" name="Google Shape;8088;p56"/>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9" name="Google Shape;8089;p56"/>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0" name="Google Shape;8090;p56"/>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1" name="Google Shape;8091;p56"/>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2" name="Google Shape;8092;p56"/>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3" name="Google Shape;8093;p56"/>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4" name="Google Shape;8094;p56"/>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5" name="Google Shape;8095;p56"/>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6" name="Google Shape;8096;p56"/>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7" name="Google Shape;8097;p56"/>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8" name="Google Shape;8098;p56"/>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9" name="Google Shape;8099;p56"/>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0" name="Google Shape;8100;p56"/>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1" name="Google Shape;8101;p56"/>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2" name="Google Shape;8102;p56"/>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3" name="Google Shape;8103;p56"/>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4" name="Google Shape;8104;p56"/>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5" name="Google Shape;8105;p56"/>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6" name="Google Shape;8106;p56"/>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7" name="Google Shape;8107;p56"/>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8" name="Google Shape;8108;p56"/>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9" name="Google Shape;8109;p56"/>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0" name="Google Shape;8110;p56"/>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1" name="Google Shape;8111;p56"/>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2" name="Google Shape;8112;p56"/>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3" name="Google Shape;8113;p56"/>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4" name="Google Shape;8114;p56"/>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5" name="Google Shape;8115;p56"/>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6" name="Google Shape;8116;p56"/>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117" name="Google Shape;8117;p56"/>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
        <p:nvSpPr>
          <p:cNvPr id="8118" name="Google Shape;8118;p56"/>
          <p:cNvSpPr txBox="1"/>
          <p:nvPr>
            <p:ph type="ctrTitle"/>
          </p:nvPr>
        </p:nvSpPr>
        <p:spPr>
          <a:xfrm>
            <a:off x="828550" y="527175"/>
            <a:ext cx="7477800" cy="4926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b="1" sz="2500">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grpSp>
        <p:nvGrpSpPr>
          <p:cNvPr id="8119" name="Google Shape;8119;p56"/>
          <p:cNvGrpSpPr/>
          <p:nvPr/>
        </p:nvGrpSpPr>
        <p:grpSpPr>
          <a:xfrm rot="10800000">
            <a:off x="8620787" y="2474322"/>
            <a:ext cx="1887094" cy="804244"/>
            <a:chOff x="-2718975" y="792300"/>
            <a:chExt cx="2005200" cy="854579"/>
          </a:xfrm>
        </p:grpSpPr>
        <p:sp>
          <p:nvSpPr>
            <p:cNvPr id="8120" name="Google Shape;8120;p56"/>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1" name="Google Shape;8121;p56"/>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2" name="Google Shape;8122;p56"/>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3" name="Google Shape;8123;p56"/>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4" name="Google Shape;8124;p56"/>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5" name="Google Shape;8125;p56"/>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6" name="Google Shape;8126;p56"/>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7" name="Google Shape;8127;p56"/>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8" name="Google Shape;8128;p56"/>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9" name="Google Shape;8129;p56"/>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0" name="Google Shape;8130;p56"/>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1" name="Google Shape;8131;p56"/>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2" name="Google Shape;8132;p56"/>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3" name="Google Shape;8133;p56"/>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4" name="Google Shape;8134;p56"/>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5" name="Google Shape;8135;p56"/>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6" name="Google Shape;8136;p56"/>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7" name="Google Shape;8137;p56"/>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8" name="Google Shape;8138;p56"/>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9" name="Google Shape;8139;p56"/>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0" name="Google Shape;8140;p56"/>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1" name="Google Shape;8141;p56"/>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2" name="Google Shape;8142;p56"/>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3" name="Google Shape;8143;p56"/>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4" name="Google Shape;8144;p56"/>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5" name="Google Shape;8145;p56"/>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6" name="Google Shape;8146;p56"/>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7" name="Google Shape;8147;p56"/>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8" name="Google Shape;8148;p56"/>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9" name="Google Shape;8149;p56"/>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0" name="Google Shape;8150;p56"/>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1" name="Google Shape;8151;p56"/>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2" name="Google Shape;8152;p56"/>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3" name="Google Shape;8153;p56"/>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4" name="Google Shape;8154;p56"/>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5" name="Google Shape;8155;p56"/>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6" name="Google Shape;8156;p56"/>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7" name="Google Shape;8157;p56"/>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8" name="Google Shape;8158;p56"/>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9" name="Google Shape;8159;p56"/>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0" name="Google Shape;8160;p56"/>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1" name="Google Shape;8161;p56"/>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2" name="Google Shape;8162;p56"/>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3" name="Google Shape;8163;p56"/>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4" name="Google Shape;8164;p56"/>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5" name="Google Shape;8165;p56"/>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6" name="Google Shape;8166;p56"/>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7" name="Google Shape;8167;p56"/>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8" name="Google Shape;8168;p56"/>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9" name="Google Shape;8169;p56"/>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0" name="Google Shape;8170;p56"/>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1" name="Google Shape;8171;p56"/>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2" name="Google Shape;8172;p56"/>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3" name="Google Shape;8173;p56"/>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4" name="Google Shape;8174;p56"/>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5" name="Google Shape;8175;p56"/>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6" name="Google Shape;8176;p56"/>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7" name="Google Shape;8177;p56"/>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8" name="Google Shape;8178;p56"/>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9" name="Google Shape;8179;p56"/>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0" name="Google Shape;8180;p56"/>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1" name="Google Shape;8181;p56"/>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2" name="Google Shape;8182;p56"/>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3" name="Google Shape;8183;p56"/>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4" name="Google Shape;8184;p56"/>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5" name="Google Shape;8185;p56"/>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6" name="Google Shape;8186;p56"/>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7" name="Google Shape;8187;p56"/>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8" name="Google Shape;8188;p56"/>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9" name="Google Shape;8189;p56"/>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0" name="Google Shape;8190;p56"/>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1" name="Google Shape;8191;p56"/>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2" name="Google Shape;8192;p56"/>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3" name="Google Shape;8193;p56"/>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4" name="Google Shape;8194;p56"/>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5" name="Google Shape;8195;p56"/>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6" name="Google Shape;8196;p56"/>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7" name="Google Shape;8197;p56"/>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8" name="Google Shape;8198;p56"/>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9" name="Google Shape;8199;p56"/>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0" name="Google Shape;8200;p56"/>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1" name="Google Shape;8201;p56"/>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2" name="Google Shape;8202;p56"/>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3" name="Google Shape;8203;p56"/>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
    <p:spTree>
      <p:nvGrpSpPr>
        <p:cNvPr id="8204" name="Shape 8204"/>
        <p:cNvGrpSpPr/>
        <p:nvPr/>
      </p:nvGrpSpPr>
      <p:grpSpPr>
        <a:xfrm>
          <a:off x="0" y="0"/>
          <a:ext cx="0" cy="0"/>
          <a:chOff x="0" y="0"/>
          <a:chExt cx="0" cy="0"/>
        </a:xfrm>
      </p:grpSpPr>
      <p:sp>
        <p:nvSpPr>
          <p:cNvPr id="8205" name="Google Shape;8205;p57"/>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206" name="Google Shape;8206;p57"/>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8207" name="Google Shape;8207;p57"/>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8208" name="Google Shape;8208;p57"/>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8209" name="Google Shape;8209;p57"/>
          <p:cNvCxnSpPr/>
          <p:nvPr/>
        </p:nvCxnSpPr>
        <p:spPr>
          <a:xfrm>
            <a:off x="605200" y="1026875"/>
            <a:ext cx="7933200" cy="0"/>
          </a:xfrm>
          <a:prstGeom prst="straightConnector1">
            <a:avLst/>
          </a:prstGeom>
          <a:noFill/>
          <a:ln cap="flat" cmpd="sng" w="9525">
            <a:solidFill>
              <a:srgbClr val="DAC6FF"/>
            </a:solidFill>
            <a:prstDash val="solid"/>
            <a:round/>
            <a:headEnd len="med" w="med" type="none"/>
            <a:tailEnd len="med" w="med" type="none"/>
          </a:ln>
        </p:spPr>
      </p:cxnSp>
      <p:cxnSp>
        <p:nvCxnSpPr>
          <p:cNvPr id="8210" name="Google Shape;8210;p57"/>
          <p:cNvCxnSpPr/>
          <p:nvPr/>
        </p:nvCxnSpPr>
        <p:spPr>
          <a:xfrm>
            <a:off x="4818575" y="529850"/>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8211" name="Google Shape;8211;p57"/>
          <p:cNvCxnSpPr/>
          <p:nvPr/>
        </p:nvCxnSpPr>
        <p:spPr>
          <a:xfrm>
            <a:off x="4291000" y="529850"/>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8212" name="Google Shape;8212;p57"/>
          <p:cNvCxnSpPr/>
          <p:nvPr/>
        </p:nvCxnSpPr>
        <p:spPr>
          <a:xfrm>
            <a:off x="1132775" y="529850"/>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8213" name="Google Shape;8213;p57"/>
          <p:cNvCxnSpPr/>
          <p:nvPr/>
        </p:nvCxnSpPr>
        <p:spPr>
          <a:xfrm>
            <a:off x="-297750"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8214" name="Google Shape;8214;p57"/>
          <p:cNvCxnSpPr/>
          <p:nvPr/>
        </p:nvCxnSpPr>
        <p:spPr>
          <a:xfrm>
            <a:off x="605200" y="4156575"/>
            <a:ext cx="7933200" cy="0"/>
          </a:xfrm>
          <a:prstGeom prst="straightConnector1">
            <a:avLst/>
          </a:prstGeom>
          <a:noFill/>
          <a:ln cap="flat" cmpd="sng" w="9525">
            <a:solidFill>
              <a:srgbClr val="DAC6FF"/>
            </a:solidFill>
            <a:prstDash val="solid"/>
            <a:round/>
            <a:headEnd len="med" w="med" type="none"/>
            <a:tailEnd len="med" w="med" type="none"/>
          </a:ln>
        </p:spPr>
      </p:cxnSp>
      <p:sp>
        <p:nvSpPr>
          <p:cNvPr id="8215" name="Google Shape;8215;p57"/>
          <p:cNvSpPr txBox="1"/>
          <p:nvPr>
            <p:ph idx="1" type="subTitle"/>
          </p:nvPr>
        </p:nvSpPr>
        <p:spPr>
          <a:xfrm>
            <a:off x="4811400" y="1858475"/>
            <a:ext cx="3504000" cy="5451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b="1" sz="28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16" name="Google Shape;8216;p57"/>
          <p:cNvSpPr txBox="1"/>
          <p:nvPr>
            <p:ph idx="2" type="subTitle"/>
          </p:nvPr>
        </p:nvSpPr>
        <p:spPr>
          <a:xfrm>
            <a:off x="4811400" y="2315100"/>
            <a:ext cx="3504000" cy="9699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8217" name="Google Shape;8217;p57"/>
          <p:cNvCxnSpPr/>
          <p:nvPr/>
        </p:nvCxnSpPr>
        <p:spPr>
          <a:xfrm>
            <a:off x="7967550" y="529850"/>
            <a:ext cx="0" cy="410310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3">
    <p:spTree>
      <p:nvGrpSpPr>
        <p:cNvPr id="8218" name="Shape 8218"/>
        <p:cNvGrpSpPr/>
        <p:nvPr/>
      </p:nvGrpSpPr>
      <p:grpSpPr>
        <a:xfrm>
          <a:off x="0" y="0"/>
          <a:ext cx="0" cy="0"/>
          <a:chOff x="0" y="0"/>
          <a:chExt cx="0" cy="0"/>
        </a:xfrm>
      </p:grpSpPr>
      <p:sp>
        <p:nvSpPr>
          <p:cNvPr id="8219" name="Google Shape;8219;p58"/>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220" name="Google Shape;8220;p58"/>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8221" name="Google Shape;8221;p58"/>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8222" name="Google Shape;8222;p58"/>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8223" name="Google Shape;8223;p58"/>
          <p:cNvCxnSpPr/>
          <p:nvPr/>
        </p:nvCxnSpPr>
        <p:spPr>
          <a:xfrm>
            <a:off x="4818575" y="529850"/>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8224" name="Google Shape;8224;p58"/>
          <p:cNvCxnSpPr/>
          <p:nvPr/>
        </p:nvCxnSpPr>
        <p:spPr>
          <a:xfrm>
            <a:off x="4291000" y="529850"/>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8225" name="Google Shape;8225;p58"/>
          <p:cNvCxnSpPr/>
          <p:nvPr/>
        </p:nvCxnSpPr>
        <p:spPr>
          <a:xfrm>
            <a:off x="1132775" y="529850"/>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8226" name="Google Shape;8226;p58"/>
          <p:cNvCxnSpPr/>
          <p:nvPr/>
        </p:nvCxnSpPr>
        <p:spPr>
          <a:xfrm>
            <a:off x="-297750"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8227" name="Google Shape;8227;p58"/>
          <p:cNvCxnSpPr/>
          <p:nvPr/>
        </p:nvCxnSpPr>
        <p:spPr>
          <a:xfrm>
            <a:off x="605200" y="4156575"/>
            <a:ext cx="7933200" cy="0"/>
          </a:xfrm>
          <a:prstGeom prst="straightConnector1">
            <a:avLst/>
          </a:prstGeom>
          <a:noFill/>
          <a:ln cap="flat" cmpd="sng" w="9525">
            <a:solidFill>
              <a:srgbClr val="DAC6FF"/>
            </a:solidFill>
            <a:prstDash val="solid"/>
            <a:round/>
            <a:headEnd len="med" w="med" type="none"/>
            <a:tailEnd len="med" w="med" type="none"/>
          </a:ln>
        </p:spPr>
      </p:cxnSp>
      <p:sp>
        <p:nvSpPr>
          <p:cNvPr id="8228" name="Google Shape;8228;p58"/>
          <p:cNvSpPr txBox="1"/>
          <p:nvPr>
            <p:ph idx="1" type="subTitle"/>
          </p:nvPr>
        </p:nvSpPr>
        <p:spPr>
          <a:xfrm>
            <a:off x="843650" y="1858475"/>
            <a:ext cx="3443400" cy="545100"/>
          </a:xfrm>
          <a:prstGeom prst="rect">
            <a:avLst/>
          </a:prstGeom>
        </p:spPr>
        <p:txBody>
          <a:bodyPr anchorCtr="0" anchor="ctr" bIns="91425" lIns="91425" spcFirstLastPara="1" rIns="91425" wrap="square" tIns="91425">
            <a:noAutofit/>
          </a:bodyPr>
          <a:lstStyle>
            <a:lvl1pPr lvl="0" algn="r">
              <a:spcBef>
                <a:spcPts val="0"/>
              </a:spcBef>
              <a:spcAft>
                <a:spcPts val="0"/>
              </a:spcAft>
              <a:buSzPts val="1800"/>
              <a:buNone/>
              <a:defRPr b="1" sz="28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29" name="Google Shape;8229;p58"/>
          <p:cNvSpPr txBox="1"/>
          <p:nvPr>
            <p:ph idx="2" type="subTitle"/>
          </p:nvPr>
        </p:nvSpPr>
        <p:spPr>
          <a:xfrm>
            <a:off x="843650" y="2315113"/>
            <a:ext cx="3443400" cy="969900"/>
          </a:xfrm>
          <a:prstGeom prst="rect">
            <a:avLst/>
          </a:prstGeom>
        </p:spPr>
        <p:txBody>
          <a:bodyPr anchorCtr="0" anchor="ctr" bIns="91425" lIns="91425" spcFirstLastPara="1" rIns="91425" wrap="square" tIns="91425">
            <a:noAutofit/>
          </a:bodyPr>
          <a:lstStyle>
            <a:lvl1pPr lvl="0" algn="r">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8230" name="Google Shape;8230;p58"/>
          <p:cNvCxnSpPr/>
          <p:nvPr/>
        </p:nvCxnSpPr>
        <p:spPr>
          <a:xfrm>
            <a:off x="7967550" y="529850"/>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8231" name="Google Shape;8231;p58"/>
          <p:cNvCxnSpPr/>
          <p:nvPr/>
        </p:nvCxnSpPr>
        <p:spPr>
          <a:xfrm>
            <a:off x="605200" y="1026875"/>
            <a:ext cx="79332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15">
    <p:spTree>
      <p:nvGrpSpPr>
        <p:cNvPr id="8232" name="Shape 8232"/>
        <p:cNvGrpSpPr/>
        <p:nvPr/>
      </p:nvGrpSpPr>
      <p:grpSpPr>
        <a:xfrm>
          <a:off x="0" y="0"/>
          <a:ext cx="0" cy="0"/>
          <a:chOff x="0" y="0"/>
          <a:chExt cx="0" cy="0"/>
        </a:xfrm>
      </p:grpSpPr>
      <p:sp>
        <p:nvSpPr>
          <p:cNvPr id="8233" name="Google Shape;8233;p59"/>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34" name="Google Shape;8234;p59"/>
          <p:cNvGrpSpPr/>
          <p:nvPr/>
        </p:nvGrpSpPr>
        <p:grpSpPr>
          <a:xfrm flipH="1" rot="-5400000">
            <a:off x="-1027289" y="1210250"/>
            <a:ext cx="2005200" cy="854579"/>
            <a:chOff x="-2718975" y="792300"/>
            <a:chExt cx="2005200" cy="854579"/>
          </a:xfrm>
        </p:grpSpPr>
        <p:sp>
          <p:nvSpPr>
            <p:cNvPr id="8235" name="Google Shape;8235;p59"/>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6" name="Google Shape;8236;p59"/>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7" name="Google Shape;8237;p59"/>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8" name="Google Shape;8238;p59"/>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9" name="Google Shape;8239;p59"/>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0" name="Google Shape;8240;p59"/>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1" name="Google Shape;8241;p59"/>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2" name="Google Shape;8242;p59"/>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3" name="Google Shape;8243;p59"/>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4" name="Google Shape;8244;p59"/>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5" name="Google Shape;8245;p59"/>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6" name="Google Shape;8246;p59"/>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7" name="Google Shape;8247;p59"/>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8" name="Google Shape;8248;p59"/>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9" name="Google Shape;8249;p59"/>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0" name="Google Shape;8250;p59"/>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1" name="Google Shape;8251;p59"/>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2" name="Google Shape;8252;p59"/>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3" name="Google Shape;8253;p59"/>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4" name="Google Shape;8254;p59"/>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5" name="Google Shape;8255;p59"/>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6" name="Google Shape;8256;p59"/>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7" name="Google Shape;8257;p59"/>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8" name="Google Shape;8258;p59"/>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9" name="Google Shape;8259;p59"/>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0" name="Google Shape;8260;p59"/>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1" name="Google Shape;8261;p59"/>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2" name="Google Shape;8262;p59"/>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3" name="Google Shape;8263;p59"/>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4" name="Google Shape;8264;p59"/>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5" name="Google Shape;8265;p59"/>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6" name="Google Shape;8266;p59"/>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7" name="Google Shape;8267;p59"/>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8" name="Google Shape;8268;p59"/>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9" name="Google Shape;8269;p59"/>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0" name="Google Shape;8270;p59"/>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1" name="Google Shape;8271;p59"/>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2" name="Google Shape;8272;p59"/>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3" name="Google Shape;8273;p59"/>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4" name="Google Shape;8274;p59"/>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5" name="Google Shape;8275;p59"/>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6" name="Google Shape;8276;p59"/>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7" name="Google Shape;8277;p59"/>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8" name="Google Shape;8278;p59"/>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9" name="Google Shape;8279;p59"/>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0" name="Google Shape;8280;p59"/>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1" name="Google Shape;8281;p59"/>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2" name="Google Shape;8282;p59"/>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3" name="Google Shape;8283;p59"/>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4" name="Google Shape;8284;p59"/>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5" name="Google Shape;8285;p59"/>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6" name="Google Shape;8286;p59"/>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7" name="Google Shape;8287;p59"/>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8" name="Google Shape;8288;p59"/>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9" name="Google Shape;8289;p59"/>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0" name="Google Shape;8290;p59"/>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1" name="Google Shape;8291;p59"/>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2" name="Google Shape;8292;p59"/>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3" name="Google Shape;8293;p59"/>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4" name="Google Shape;8294;p59"/>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5" name="Google Shape;8295;p59"/>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6" name="Google Shape;8296;p59"/>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7" name="Google Shape;8297;p59"/>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8" name="Google Shape;8298;p59"/>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9" name="Google Shape;8299;p59"/>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0" name="Google Shape;8300;p59"/>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1" name="Google Shape;8301;p59"/>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2" name="Google Shape;8302;p59"/>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3" name="Google Shape;8303;p59"/>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4" name="Google Shape;8304;p59"/>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5" name="Google Shape;8305;p59"/>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6" name="Google Shape;8306;p59"/>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7" name="Google Shape;8307;p59"/>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8" name="Google Shape;8308;p59"/>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9" name="Google Shape;8309;p59"/>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0" name="Google Shape;8310;p59"/>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1" name="Google Shape;8311;p59"/>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2" name="Google Shape;8312;p59"/>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3" name="Google Shape;8313;p59"/>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4" name="Google Shape;8314;p59"/>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5" name="Google Shape;8315;p59"/>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6" name="Google Shape;8316;p59"/>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7" name="Google Shape;8317;p59"/>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8" name="Google Shape;8318;p59"/>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19" name="Google Shape;8319;p59"/>
          <p:cNvGrpSpPr/>
          <p:nvPr/>
        </p:nvGrpSpPr>
        <p:grpSpPr>
          <a:xfrm flipH="1">
            <a:off x="8669836" y="3673175"/>
            <a:ext cx="2005200" cy="854579"/>
            <a:chOff x="-2718975" y="792300"/>
            <a:chExt cx="2005200" cy="854579"/>
          </a:xfrm>
        </p:grpSpPr>
        <p:sp>
          <p:nvSpPr>
            <p:cNvPr id="8320" name="Google Shape;8320;p59"/>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1" name="Google Shape;8321;p59"/>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2" name="Google Shape;8322;p59"/>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3" name="Google Shape;8323;p59"/>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4" name="Google Shape;8324;p59"/>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5" name="Google Shape;8325;p59"/>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6" name="Google Shape;8326;p59"/>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7" name="Google Shape;8327;p59"/>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8" name="Google Shape;8328;p59"/>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9" name="Google Shape;8329;p59"/>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0" name="Google Shape;8330;p59"/>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1" name="Google Shape;8331;p59"/>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2" name="Google Shape;8332;p59"/>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3" name="Google Shape;8333;p59"/>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4" name="Google Shape;8334;p59"/>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5" name="Google Shape;8335;p59"/>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6" name="Google Shape;8336;p59"/>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7" name="Google Shape;8337;p59"/>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8" name="Google Shape;8338;p59"/>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9" name="Google Shape;8339;p59"/>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0" name="Google Shape;8340;p59"/>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1" name="Google Shape;8341;p59"/>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2" name="Google Shape;8342;p59"/>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3" name="Google Shape;8343;p59"/>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4" name="Google Shape;8344;p59"/>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5" name="Google Shape;8345;p59"/>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6" name="Google Shape;8346;p59"/>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7" name="Google Shape;8347;p59"/>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8" name="Google Shape;8348;p59"/>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9" name="Google Shape;8349;p59"/>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0" name="Google Shape;8350;p59"/>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1" name="Google Shape;8351;p59"/>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2" name="Google Shape;8352;p59"/>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3" name="Google Shape;8353;p59"/>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4" name="Google Shape;8354;p59"/>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5" name="Google Shape;8355;p59"/>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6" name="Google Shape;8356;p59"/>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7" name="Google Shape;8357;p59"/>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8" name="Google Shape;8358;p59"/>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9" name="Google Shape;8359;p59"/>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0" name="Google Shape;8360;p59"/>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1" name="Google Shape;8361;p59"/>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2" name="Google Shape;8362;p59"/>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3" name="Google Shape;8363;p59"/>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4" name="Google Shape;8364;p59"/>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5" name="Google Shape;8365;p59"/>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6" name="Google Shape;8366;p59"/>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7" name="Google Shape;8367;p59"/>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8" name="Google Shape;8368;p59"/>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9" name="Google Shape;8369;p59"/>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0" name="Google Shape;8370;p59"/>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1" name="Google Shape;8371;p59"/>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2" name="Google Shape;8372;p59"/>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3" name="Google Shape;8373;p59"/>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4" name="Google Shape;8374;p59"/>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5" name="Google Shape;8375;p59"/>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6" name="Google Shape;8376;p59"/>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7" name="Google Shape;8377;p59"/>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8" name="Google Shape;8378;p59"/>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9" name="Google Shape;8379;p59"/>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0" name="Google Shape;8380;p59"/>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1" name="Google Shape;8381;p59"/>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2" name="Google Shape;8382;p59"/>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3" name="Google Shape;8383;p59"/>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4" name="Google Shape;8384;p59"/>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5" name="Google Shape;8385;p59"/>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6" name="Google Shape;8386;p59"/>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7" name="Google Shape;8387;p59"/>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8" name="Google Shape;8388;p59"/>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9" name="Google Shape;8389;p59"/>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0" name="Google Shape;8390;p59"/>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1" name="Google Shape;8391;p59"/>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2" name="Google Shape;8392;p59"/>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3" name="Google Shape;8393;p59"/>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4" name="Google Shape;8394;p59"/>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5" name="Google Shape;8395;p59"/>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6" name="Google Shape;8396;p59"/>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7" name="Google Shape;8397;p59"/>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8" name="Google Shape;8398;p59"/>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9" name="Google Shape;8399;p59"/>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0" name="Google Shape;8400;p59"/>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1" name="Google Shape;8401;p59"/>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2" name="Google Shape;8402;p59"/>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3" name="Google Shape;8403;p59"/>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04" name="Google Shape;8404;p59"/>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b="1" sz="2500">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cxnSp>
        <p:nvCxnSpPr>
          <p:cNvPr id="8405" name="Google Shape;8405;p59"/>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8406" name="Google Shape;8406;p59"/>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8407" name="Google Shape;8407;p59"/>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8408" name="Google Shape;8408;p59"/>
          <p:cNvCxnSpPr/>
          <p:nvPr/>
        </p:nvCxnSpPr>
        <p:spPr>
          <a:xfrm>
            <a:off x="605200" y="1087900"/>
            <a:ext cx="7933200" cy="0"/>
          </a:xfrm>
          <a:prstGeom prst="straightConnector1">
            <a:avLst/>
          </a:prstGeom>
          <a:noFill/>
          <a:ln cap="flat" cmpd="sng" w="9525">
            <a:solidFill>
              <a:srgbClr val="DAC6FF"/>
            </a:solidFill>
            <a:prstDash val="solid"/>
            <a:round/>
            <a:headEnd len="med" w="med" type="none"/>
            <a:tailEnd len="med" w="med" type="none"/>
          </a:ln>
        </p:spPr>
      </p:cxnSp>
      <p:sp>
        <p:nvSpPr>
          <p:cNvPr id="8409" name="Google Shape;8409;p59"/>
          <p:cNvSpPr txBox="1"/>
          <p:nvPr>
            <p:ph idx="1" type="subTitle"/>
          </p:nvPr>
        </p:nvSpPr>
        <p:spPr>
          <a:xfrm>
            <a:off x="2005000" y="1341100"/>
            <a:ext cx="5098800" cy="1742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1"/>
              </a:buClr>
              <a:buSzPts val="1800"/>
              <a:buChar char="●"/>
              <a:defRPr sz="1200">
                <a:latin typeface="Montserrat"/>
                <a:ea typeface="Montserrat"/>
                <a:cs typeface="Montserrat"/>
                <a:sym typeface="Montserrat"/>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6">
    <p:spTree>
      <p:nvGrpSpPr>
        <p:cNvPr id="8410" name="Shape 8410"/>
        <p:cNvGrpSpPr/>
        <p:nvPr/>
      </p:nvGrpSpPr>
      <p:grpSpPr>
        <a:xfrm>
          <a:off x="0" y="0"/>
          <a:ext cx="0" cy="0"/>
          <a:chOff x="0" y="0"/>
          <a:chExt cx="0" cy="0"/>
        </a:xfrm>
      </p:grpSpPr>
      <p:sp>
        <p:nvSpPr>
          <p:cNvPr id="8411" name="Google Shape;8411;p60"/>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412" name="Google Shape;8412;p60"/>
          <p:cNvCxnSpPr/>
          <p:nvPr/>
        </p:nvCxnSpPr>
        <p:spPr>
          <a:xfrm>
            <a:off x="605200" y="526630"/>
            <a:ext cx="0" cy="4045200"/>
          </a:xfrm>
          <a:prstGeom prst="straightConnector1">
            <a:avLst/>
          </a:prstGeom>
          <a:noFill/>
          <a:ln cap="flat" cmpd="sng" w="9525">
            <a:solidFill>
              <a:srgbClr val="DAC6FF"/>
            </a:solidFill>
            <a:prstDash val="solid"/>
            <a:round/>
            <a:headEnd len="med" w="med" type="none"/>
            <a:tailEnd len="med" w="med" type="none"/>
          </a:ln>
        </p:spPr>
      </p:cxnSp>
      <p:cxnSp>
        <p:nvCxnSpPr>
          <p:cNvPr id="8413" name="Google Shape;8413;p60"/>
          <p:cNvCxnSpPr/>
          <p:nvPr/>
        </p:nvCxnSpPr>
        <p:spPr>
          <a:xfrm>
            <a:off x="8538800" y="525100"/>
            <a:ext cx="0" cy="4046700"/>
          </a:xfrm>
          <a:prstGeom prst="straightConnector1">
            <a:avLst/>
          </a:prstGeom>
          <a:noFill/>
          <a:ln cap="flat" cmpd="sng" w="9525">
            <a:solidFill>
              <a:srgbClr val="DAC6FF"/>
            </a:solidFill>
            <a:prstDash val="solid"/>
            <a:round/>
            <a:headEnd len="med" w="med" type="none"/>
            <a:tailEnd len="med" w="med" type="none"/>
          </a:ln>
        </p:spPr>
      </p:cxnSp>
      <p:cxnSp>
        <p:nvCxnSpPr>
          <p:cNvPr id="8414" name="Google Shape;8414;p60"/>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8415" name="Google Shape;8415;p60"/>
          <p:cNvCxnSpPr/>
          <p:nvPr/>
        </p:nvCxnSpPr>
        <p:spPr>
          <a:xfrm>
            <a:off x="4513750" y="1024900"/>
            <a:ext cx="0" cy="3609900"/>
          </a:xfrm>
          <a:prstGeom prst="straightConnector1">
            <a:avLst/>
          </a:prstGeom>
          <a:noFill/>
          <a:ln cap="flat" cmpd="sng" w="9525">
            <a:solidFill>
              <a:srgbClr val="DAC6FF"/>
            </a:solidFill>
            <a:prstDash val="solid"/>
            <a:round/>
            <a:headEnd len="med" w="med" type="none"/>
            <a:tailEnd len="med" w="med" type="none"/>
          </a:ln>
        </p:spPr>
      </p:cxnSp>
      <p:cxnSp>
        <p:nvCxnSpPr>
          <p:cNvPr id="8416" name="Google Shape;8416;p60"/>
          <p:cNvCxnSpPr/>
          <p:nvPr/>
        </p:nvCxnSpPr>
        <p:spPr>
          <a:xfrm>
            <a:off x="4635300" y="1024900"/>
            <a:ext cx="0" cy="3609900"/>
          </a:xfrm>
          <a:prstGeom prst="straightConnector1">
            <a:avLst/>
          </a:prstGeom>
          <a:noFill/>
          <a:ln cap="flat" cmpd="sng" w="9525">
            <a:solidFill>
              <a:srgbClr val="DAC6FF"/>
            </a:solidFill>
            <a:prstDash val="solid"/>
            <a:round/>
            <a:headEnd len="med" w="med" type="none"/>
            <a:tailEnd len="med" w="med" type="none"/>
          </a:ln>
        </p:spPr>
      </p:cxnSp>
      <p:cxnSp>
        <p:nvCxnSpPr>
          <p:cNvPr id="8417" name="Google Shape;8417;p60"/>
          <p:cNvCxnSpPr/>
          <p:nvPr/>
        </p:nvCxnSpPr>
        <p:spPr>
          <a:xfrm>
            <a:off x="-281225" y="1024900"/>
            <a:ext cx="9739500" cy="0"/>
          </a:xfrm>
          <a:prstGeom prst="straightConnector1">
            <a:avLst/>
          </a:prstGeom>
          <a:noFill/>
          <a:ln cap="flat" cmpd="sng" w="19050">
            <a:solidFill>
              <a:srgbClr val="DAC6FF"/>
            </a:solidFill>
            <a:prstDash val="solid"/>
            <a:round/>
            <a:headEnd len="med" w="med" type="none"/>
            <a:tailEnd len="med" w="med" type="none"/>
          </a:ln>
        </p:spPr>
      </p:cxnSp>
      <p:grpSp>
        <p:nvGrpSpPr>
          <p:cNvPr id="8418" name="Google Shape;8418;p60"/>
          <p:cNvGrpSpPr/>
          <p:nvPr/>
        </p:nvGrpSpPr>
        <p:grpSpPr>
          <a:xfrm>
            <a:off x="-1516512" y="597600"/>
            <a:ext cx="2005200" cy="854579"/>
            <a:chOff x="-2718975" y="792300"/>
            <a:chExt cx="2005200" cy="854579"/>
          </a:xfrm>
        </p:grpSpPr>
        <p:sp>
          <p:nvSpPr>
            <p:cNvPr id="8419" name="Google Shape;8419;p60"/>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0" name="Google Shape;8420;p60"/>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1" name="Google Shape;8421;p60"/>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2" name="Google Shape;8422;p60"/>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3" name="Google Shape;8423;p60"/>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4" name="Google Shape;8424;p60"/>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5" name="Google Shape;8425;p60"/>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6" name="Google Shape;8426;p60"/>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7" name="Google Shape;8427;p60"/>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8" name="Google Shape;8428;p60"/>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9" name="Google Shape;8429;p60"/>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0" name="Google Shape;8430;p60"/>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1" name="Google Shape;8431;p60"/>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2" name="Google Shape;8432;p60"/>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3" name="Google Shape;8433;p60"/>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4" name="Google Shape;8434;p60"/>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5" name="Google Shape;8435;p60"/>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6" name="Google Shape;8436;p60"/>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7" name="Google Shape;8437;p60"/>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8" name="Google Shape;8438;p60"/>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9" name="Google Shape;8439;p60"/>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0" name="Google Shape;8440;p60"/>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1" name="Google Shape;8441;p60"/>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2" name="Google Shape;8442;p60"/>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3" name="Google Shape;8443;p60"/>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4" name="Google Shape;8444;p60"/>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5" name="Google Shape;8445;p60"/>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6" name="Google Shape;8446;p60"/>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7" name="Google Shape;8447;p60"/>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8" name="Google Shape;8448;p60"/>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9" name="Google Shape;8449;p60"/>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0" name="Google Shape;8450;p60"/>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1" name="Google Shape;8451;p60"/>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2" name="Google Shape;8452;p60"/>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3" name="Google Shape;8453;p60"/>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4" name="Google Shape;8454;p60"/>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5" name="Google Shape;8455;p60"/>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6" name="Google Shape;8456;p60"/>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7" name="Google Shape;8457;p60"/>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8" name="Google Shape;8458;p60"/>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9" name="Google Shape;8459;p60"/>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0" name="Google Shape;8460;p60"/>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1" name="Google Shape;8461;p60"/>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2" name="Google Shape;8462;p60"/>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3" name="Google Shape;8463;p60"/>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4" name="Google Shape;8464;p60"/>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5" name="Google Shape;8465;p60"/>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6" name="Google Shape;8466;p60"/>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7" name="Google Shape;8467;p60"/>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8" name="Google Shape;8468;p60"/>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9" name="Google Shape;8469;p60"/>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0" name="Google Shape;8470;p60"/>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1" name="Google Shape;8471;p60"/>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2" name="Google Shape;8472;p60"/>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3" name="Google Shape;8473;p60"/>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4" name="Google Shape;8474;p60"/>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5" name="Google Shape;8475;p60"/>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6" name="Google Shape;8476;p60"/>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7" name="Google Shape;8477;p60"/>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8" name="Google Shape;8478;p60"/>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9" name="Google Shape;8479;p60"/>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0" name="Google Shape;8480;p60"/>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1" name="Google Shape;8481;p60"/>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2" name="Google Shape;8482;p60"/>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3" name="Google Shape;8483;p60"/>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4" name="Google Shape;8484;p60"/>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5" name="Google Shape;8485;p60"/>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6" name="Google Shape;8486;p60"/>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7" name="Google Shape;8487;p60"/>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8" name="Google Shape;8488;p60"/>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9" name="Google Shape;8489;p60"/>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0" name="Google Shape;8490;p60"/>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1" name="Google Shape;8491;p60"/>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2" name="Google Shape;8492;p60"/>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3" name="Google Shape;8493;p60"/>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4" name="Google Shape;8494;p60"/>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5" name="Google Shape;8495;p60"/>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6" name="Google Shape;8496;p60"/>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7" name="Google Shape;8497;p60"/>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8" name="Google Shape;8498;p60"/>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9" name="Google Shape;8499;p60"/>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0" name="Google Shape;8500;p60"/>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1" name="Google Shape;8501;p60"/>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2" name="Google Shape;8502;p60"/>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03" name="Google Shape;8503;p60"/>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b="1" sz="2500">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8504" name="Google Shape;8504;p60"/>
          <p:cNvSpPr txBox="1"/>
          <p:nvPr>
            <p:ph idx="1" type="subTitle"/>
          </p:nvPr>
        </p:nvSpPr>
        <p:spPr>
          <a:xfrm>
            <a:off x="4647900" y="1012950"/>
            <a:ext cx="3808500" cy="3288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1"/>
              </a:buClr>
              <a:buSzPts val="1800"/>
              <a:buChar char="●"/>
              <a:defRPr sz="1200">
                <a:latin typeface="Montserrat"/>
                <a:ea typeface="Montserrat"/>
                <a:cs typeface="Montserrat"/>
                <a:sym typeface="Montserrat"/>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8505" name="Google Shape;8505;p60"/>
          <p:cNvSpPr txBox="1"/>
          <p:nvPr>
            <p:ph idx="2" type="subTitle"/>
          </p:nvPr>
        </p:nvSpPr>
        <p:spPr>
          <a:xfrm>
            <a:off x="837875" y="1050150"/>
            <a:ext cx="3660600" cy="3288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accent1"/>
              </a:buClr>
              <a:buSzPts val="1800"/>
              <a:buChar char="●"/>
              <a:defRPr b="1" sz="2000">
                <a:solidFill>
                  <a:schemeClr val="dk1"/>
                </a:solidFill>
                <a:latin typeface="Montserrat"/>
                <a:ea typeface="Montserrat"/>
                <a:cs typeface="Montserrat"/>
                <a:sym typeface="Montserrat"/>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grpSp>
        <p:nvGrpSpPr>
          <p:cNvPr id="8506" name="Google Shape;8506;p60"/>
          <p:cNvGrpSpPr/>
          <p:nvPr/>
        </p:nvGrpSpPr>
        <p:grpSpPr>
          <a:xfrm>
            <a:off x="8665388" y="3614375"/>
            <a:ext cx="2005200" cy="854579"/>
            <a:chOff x="-2718975" y="792300"/>
            <a:chExt cx="2005200" cy="854579"/>
          </a:xfrm>
        </p:grpSpPr>
        <p:sp>
          <p:nvSpPr>
            <p:cNvPr id="8507" name="Google Shape;8507;p60"/>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8" name="Google Shape;8508;p60"/>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9" name="Google Shape;8509;p60"/>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0" name="Google Shape;8510;p60"/>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1" name="Google Shape;8511;p60"/>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2" name="Google Shape;8512;p60"/>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3" name="Google Shape;8513;p60"/>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4" name="Google Shape;8514;p60"/>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5" name="Google Shape;8515;p60"/>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6" name="Google Shape;8516;p60"/>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7" name="Google Shape;8517;p60"/>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8" name="Google Shape;8518;p60"/>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9" name="Google Shape;8519;p60"/>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0" name="Google Shape;8520;p60"/>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1" name="Google Shape;8521;p60"/>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2" name="Google Shape;8522;p60"/>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3" name="Google Shape;8523;p60"/>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4" name="Google Shape;8524;p60"/>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5" name="Google Shape;8525;p60"/>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6" name="Google Shape;8526;p60"/>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7" name="Google Shape;8527;p60"/>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8" name="Google Shape;8528;p60"/>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9" name="Google Shape;8529;p60"/>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0" name="Google Shape;8530;p60"/>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1" name="Google Shape;8531;p60"/>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2" name="Google Shape;8532;p60"/>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3" name="Google Shape;8533;p60"/>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4" name="Google Shape;8534;p60"/>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5" name="Google Shape;8535;p60"/>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6" name="Google Shape;8536;p60"/>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7" name="Google Shape;8537;p60"/>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8" name="Google Shape;8538;p60"/>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9" name="Google Shape;8539;p60"/>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0" name="Google Shape;8540;p60"/>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1" name="Google Shape;8541;p60"/>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2" name="Google Shape;8542;p60"/>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3" name="Google Shape;8543;p60"/>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4" name="Google Shape;8544;p60"/>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5" name="Google Shape;8545;p60"/>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6" name="Google Shape;8546;p60"/>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7" name="Google Shape;8547;p60"/>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8" name="Google Shape;8548;p60"/>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9" name="Google Shape;8549;p60"/>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0" name="Google Shape;8550;p60"/>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1" name="Google Shape;8551;p60"/>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2" name="Google Shape;8552;p60"/>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3" name="Google Shape;8553;p60"/>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4" name="Google Shape;8554;p60"/>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5" name="Google Shape;8555;p60"/>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6" name="Google Shape;8556;p60"/>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7" name="Google Shape;8557;p60"/>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8" name="Google Shape;8558;p60"/>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9" name="Google Shape;8559;p60"/>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0" name="Google Shape;8560;p60"/>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1" name="Google Shape;8561;p60"/>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2" name="Google Shape;8562;p60"/>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3" name="Google Shape;8563;p60"/>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4" name="Google Shape;8564;p60"/>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5" name="Google Shape;8565;p60"/>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6" name="Google Shape;8566;p60"/>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7" name="Google Shape;8567;p60"/>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8" name="Google Shape;8568;p60"/>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9" name="Google Shape;8569;p60"/>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0" name="Google Shape;8570;p60"/>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1" name="Google Shape;8571;p60"/>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2" name="Google Shape;8572;p60"/>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3" name="Google Shape;8573;p60"/>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4" name="Google Shape;8574;p60"/>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5" name="Google Shape;8575;p60"/>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6" name="Google Shape;8576;p60"/>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7" name="Google Shape;8577;p60"/>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8" name="Google Shape;8578;p60"/>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9" name="Google Shape;8579;p60"/>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0" name="Google Shape;8580;p60"/>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1" name="Google Shape;8581;p60"/>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2" name="Google Shape;8582;p60"/>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3" name="Google Shape;8583;p60"/>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4" name="Google Shape;8584;p60"/>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5" name="Google Shape;8585;p60"/>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6" name="Google Shape;8586;p60"/>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7" name="Google Shape;8587;p60"/>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8" name="Google Shape;8588;p60"/>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9" name="Google Shape;8589;p60"/>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0" name="Google Shape;8590;p60"/>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591" name="Google Shape;8591;p60"/>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8592" name="Google Shape;8592;p60"/>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8593" name="Google Shape;8593;p60"/>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CUSTOM_11">
    <p:spTree>
      <p:nvGrpSpPr>
        <p:cNvPr id="8594" name="Shape 8594"/>
        <p:cNvGrpSpPr/>
        <p:nvPr/>
      </p:nvGrpSpPr>
      <p:grpSpPr>
        <a:xfrm>
          <a:off x="0" y="0"/>
          <a:ext cx="0" cy="0"/>
          <a:chOff x="0" y="0"/>
          <a:chExt cx="0" cy="0"/>
        </a:xfrm>
      </p:grpSpPr>
      <p:sp>
        <p:nvSpPr>
          <p:cNvPr id="8595" name="Google Shape;8595;p61"/>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6" name="Google Shape;8596;p61"/>
          <p:cNvSpPr txBox="1"/>
          <p:nvPr>
            <p:ph type="ctrTitle"/>
          </p:nvPr>
        </p:nvSpPr>
        <p:spPr>
          <a:xfrm>
            <a:off x="1559350" y="528725"/>
            <a:ext cx="6018000" cy="553200"/>
          </a:xfrm>
          <a:prstGeom prst="rect">
            <a:avLst/>
          </a:prstGeom>
        </p:spPr>
        <p:txBody>
          <a:bodyPr anchorCtr="0" anchor="ctr" bIns="91425" lIns="91425" spcFirstLastPara="1" rIns="91425" wrap="square" tIns="91425">
            <a:noAutofit/>
          </a:bodyPr>
          <a:lstStyle>
            <a:lvl1pPr lvl="0" algn="ctr">
              <a:spcBef>
                <a:spcPts val="0"/>
              </a:spcBef>
              <a:spcAft>
                <a:spcPts val="0"/>
              </a:spcAft>
              <a:buSzPts val="5200"/>
              <a:buNone/>
              <a:defRPr b="1" sz="2500">
                <a:latin typeface="Montserrat"/>
                <a:ea typeface="Montserrat"/>
                <a:cs typeface="Montserrat"/>
                <a:sym typeface="Montserrat"/>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8597" name="Google Shape;8597;p61"/>
          <p:cNvSpPr txBox="1"/>
          <p:nvPr>
            <p:ph idx="1" type="subTitle"/>
          </p:nvPr>
        </p:nvSpPr>
        <p:spPr>
          <a:xfrm>
            <a:off x="1200200" y="3272650"/>
            <a:ext cx="2788500" cy="3669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98" name="Google Shape;8598;p61"/>
          <p:cNvSpPr txBox="1"/>
          <p:nvPr>
            <p:ph idx="2" type="subTitle"/>
          </p:nvPr>
        </p:nvSpPr>
        <p:spPr>
          <a:xfrm>
            <a:off x="1200200" y="3639454"/>
            <a:ext cx="2788500" cy="60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99" name="Google Shape;8599;p61"/>
          <p:cNvSpPr txBox="1"/>
          <p:nvPr>
            <p:ph idx="3" type="subTitle"/>
          </p:nvPr>
        </p:nvSpPr>
        <p:spPr>
          <a:xfrm>
            <a:off x="5155350" y="3272650"/>
            <a:ext cx="2788500" cy="3669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None/>
              <a:defRPr b="1" sz="2000">
                <a:solidFill>
                  <a:schemeClr val="dk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00" name="Google Shape;8600;p61"/>
          <p:cNvSpPr txBox="1"/>
          <p:nvPr>
            <p:ph idx="4" type="subTitle"/>
          </p:nvPr>
        </p:nvSpPr>
        <p:spPr>
          <a:xfrm>
            <a:off x="5155350" y="3639525"/>
            <a:ext cx="2788500" cy="60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4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8601" name="Google Shape;8601;p61"/>
          <p:cNvGrpSpPr/>
          <p:nvPr/>
        </p:nvGrpSpPr>
        <p:grpSpPr>
          <a:xfrm rot="5400000">
            <a:off x="-1006875" y="2186763"/>
            <a:ext cx="2005200" cy="854579"/>
            <a:chOff x="-2718975" y="792300"/>
            <a:chExt cx="2005200" cy="854579"/>
          </a:xfrm>
        </p:grpSpPr>
        <p:sp>
          <p:nvSpPr>
            <p:cNvPr id="8602" name="Google Shape;8602;p61"/>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3" name="Google Shape;8603;p61"/>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4" name="Google Shape;8604;p61"/>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5" name="Google Shape;8605;p61"/>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6" name="Google Shape;8606;p61"/>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7" name="Google Shape;8607;p61"/>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8" name="Google Shape;8608;p61"/>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9" name="Google Shape;8609;p61"/>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0" name="Google Shape;8610;p61"/>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1" name="Google Shape;8611;p61"/>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2" name="Google Shape;8612;p61"/>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3" name="Google Shape;8613;p61"/>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4" name="Google Shape;8614;p61"/>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5" name="Google Shape;8615;p61"/>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6" name="Google Shape;8616;p61"/>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7" name="Google Shape;8617;p61"/>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8" name="Google Shape;8618;p61"/>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9" name="Google Shape;8619;p61"/>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0" name="Google Shape;8620;p61"/>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1" name="Google Shape;8621;p61"/>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2" name="Google Shape;8622;p61"/>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3" name="Google Shape;8623;p61"/>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4" name="Google Shape;8624;p61"/>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5" name="Google Shape;8625;p61"/>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6" name="Google Shape;8626;p61"/>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7" name="Google Shape;8627;p61"/>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8" name="Google Shape;8628;p61"/>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9" name="Google Shape;8629;p61"/>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0" name="Google Shape;8630;p61"/>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1" name="Google Shape;8631;p61"/>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2" name="Google Shape;8632;p61"/>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3" name="Google Shape;8633;p61"/>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4" name="Google Shape;8634;p61"/>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5" name="Google Shape;8635;p61"/>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6" name="Google Shape;8636;p61"/>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7" name="Google Shape;8637;p61"/>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8" name="Google Shape;8638;p61"/>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9" name="Google Shape;8639;p61"/>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0" name="Google Shape;8640;p61"/>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1" name="Google Shape;8641;p61"/>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2" name="Google Shape;8642;p61"/>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3" name="Google Shape;8643;p61"/>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4" name="Google Shape;8644;p61"/>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5" name="Google Shape;8645;p61"/>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6" name="Google Shape;8646;p61"/>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7" name="Google Shape;8647;p61"/>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8" name="Google Shape;8648;p61"/>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9" name="Google Shape;8649;p61"/>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0" name="Google Shape;8650;p61"/>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1" name="Google Shape;8651;p61"/>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2" name="Google Shape;8652;p61"/>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3" name="Google Shape;8653;p61"/>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4" name="Google Shape;8654;p61"/>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5" name="Google Shape;8655;p61"/>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6" name="Google Shape;8656;p61"/>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7" name="Google Shape;8657;p61"/>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8" name="Google Shape;8658;p61"/>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9" name="Google Shape;8659;p61"/>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0" name="Google Shape;8660;p61"/>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1" name="Google Shape;8661;p61"/>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2" name="Google Shape;8662;p61"/>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3" name="Google Shape;8663;p61"/>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4" name="Google Shape;8664;p61"/>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5" name="Google Shape;8665;p61"/>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6" name="Google Shape;8666;p61"/>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7" name="Google Shape;8667;p61"/>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8" name="Google Shape;8668;p61"/>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9" name="Google Shape;8669;p61"/>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0" name="Google Shape;8670;p61"/>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1" name="Google Shape;8671;p61"/>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2" name="Google Shape;8672;p61"/>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3" name="Google Shape;8673;p61"/>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4" name="Google Shape;8674;p61"/>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5" name="Google Shape;8675;p61"/>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6" name="Google Shape;8676;p61"/>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7" name="Google Shape;8677;p61"/>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8" name="Google Shape;8678;p61"/>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9" name="Google Shape;8679;p61"/>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0" name="Google Shape;8680;p61"/>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1" name="Google Shape;8681;p61"/>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2" name="Google Shape;8682;p61"/>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3" name="Google Shape;8683;p61"/>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4" name="Google Shape;8684;p61"/>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5" name="Google Shape;8685;p61"/>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86" name="Google Shape;8686;p61"/>
          <p:cNvGrpSpPr/>
          <p:nvPr/>
        </p:nvGrpSpPr>
        <p:grpSpPr>
          <a:xfrm>
            <a:off x="8730000" y="555900"/>
            <a:ext cx="2005200" cy="854579"/>
            <a:chOff x="-2718975" y="792300"/>
            <a:chExt cx="2005200" cy="854579"/>
          </a:xfrm>
        </p:grpSpPr>
        <p:sp>
          <p:nvSpPr>
            <p:cNvPr id="8687" name="Google Shape;8687;p61"/>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8" name="Google Shape;8688;p61"/>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9" name="Google Shape;8689;p61"/>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0" name="Google Shape;8690;p61"/>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1" name="Google Shape;8691;p61"/>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2" name="Google Shape;8692;p61"/>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3" name="Google Shape;8693;p61"/>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4" name="Google Shape;8694;p61"/>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5" name="Google Shape;8695;p61"/>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6" name="Google Shape;8696;p61"/>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7" name="Google Shape;8697;p61"/>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8" name="Google Shape;8698;p61"/>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9" name="Google Shape;8699;p61"/>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0" name="Google Shape;8700;p61"/>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1" name="Google Shape;8701;p61"/>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2" name="Google Shape;8702;p61"/>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3" name="Google Shape;8703;p61"/>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4" name="Google Shape;8704;p61"/>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5" name="Google Shape;8705;p61"/>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6" name="Google Shape;8706;p61"/>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7" name="Google Shape;8707;p61"/>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8" name="Google Shape;8708;p61"/>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9" name="Google Shape;8709;p61"/>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0" name="Google Shape;8710;p61"/>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1" name="Google Shape;8711;p61"/>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2" name="Google Shape;8712;p61"/>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3" name="Google Shape;8713;p61"/>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4" name="Google Shape;8714;p61"/>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5" name="Google Shape;8715;p61"/>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6" name="Google Shape;8716;p61"/>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7" name="Google Shape;8717;p61"/>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8" name="Google Shape;8718;p61"/>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9" name="Google Shape;8719;p61"/>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0" name="Google Shape;8720;p61"/>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1" name="Google Shape;8721;p61"/>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2" name="Google Shape;8722;p61"/>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3" name="Google Shape;8723;p61"/>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4" name="Google Shape;8724;p61"/>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5" name="Google Shape;8725;p61"/>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6" name="Google Shape;8726;p61"/>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7" name="Google Shape;8727;p61"/>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8" name="Google Shape;8728;p61"/>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9" name="Google Shape;8729;p61"/>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0" name="Google Shape;8730;p61"/>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1" name="Google Shape;8731;p61"/>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2" name="Google Shape;8732;p61"/>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3" name="Google Shape;8733;p61"/>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4" name="Google Shape;8734;p61"/>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5" name="Google Shape;8735;p61"/>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6" name="Google Shape;8736;p61"/>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7" name="Google Shape;8737;p61"/>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8" name="Google Shape;8738;p61"/>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9" name="Google Shape;8739;p61"/>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0" name="Google Shape;8740;p61"/>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1" name="Google Shape;8741;p61"/>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2" name="Google Shape;8742;p61"/>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3" name="Google Shape;8743;p61"/>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4" name="Google Shape;8744;p61"/>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5" name="Google Shape;8745;p61"/>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6" name="Google Shape;8746;p61"/>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7" name="Google Shape;8747;p61"/>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8" name="Google Shape;8748;p61"/>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9" name="Google Shape;8749;p61"/>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0" name="Google Shape;8750;p61"/>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1" name="Google Shape;8751;p61"/>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2" name="Google Shape;8752;p61"/>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3" name="Google Shape;8753;p61"/>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4" name="Google Shape;8754;p61"/>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5" name="Google Shape;8755;p61"/>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6" name="Google Shape;8756;p61"/>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7" name="Google Shape;8757;p61"/>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8" name="Google Shape;8758;p61"/>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9" name="Google Shape;8759;p61"/>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0" name="Google Shape;8760;p61"/>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1" name="Google Shape;8761;p61"/>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2" name="Google Shape;8762;p61"/>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3" name="Google Shape;8763;p61"/>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4" name="Google Shape;8764;p61"/>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5" name="Google Shape;8765;p61"/>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6" name="Google Shape;8766;p61"/>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7" name="Google Shape;8767;p61"/>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8" name="Google Shape;8768;p61"/>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9" name="Google Shape;8769;p61"/>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0" name="Google Shape;8770;p61"/>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771" name="Google Shape;8771;p61"/>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8772" name="Google Shape;8772;p61"/>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8773" name="Google Shape;8773;p61"/>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8774" name="Google Shape;8774;p61"/>
          <p:cNvCxnSpPr/>
          <p:nvPr/>
        </p:nvCxnSpPr>
        <p:spPr>
          <a:xfrm>
            <a:off x="605200" y="1026875"/>
            <a:ext cx="79332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4">
    <p:bg>
      <p:bgPr>
        <a:solidFill>
          <a:schemeClr val="dk1"/>
        </a:solidFill>
      </p:bgPr>
    </p:bg>
    <p:spTree>
      <p:nvGrpSpPr>
        <p:cNvPr id="8775" name="Shape 8775"/>
        <p:cNvGrpSpPr/>
        <p:nvPr/>
      </p:nvGrpSpPr>
      <p:grpSpPr>
        <a:xfrm>
          <a:off x="0" y="0"/>
          <a:ext cx="0" cy="0"/>
          <a:chOff x="0" y="0"/>
          <a:chExt cx="0" cy="0"/>
        </a:xfrm>
      </p:grpSpPr>
      <p:sp>
        <p:nvSpPr>
          <p:cNvPr id="8776" name="Google Shape;8776;p62"/>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777" name="Google Shape;8777;p62"/>
          <p:cNvGrpSpPr/>
          <p:nvPr/>
        </p:nvGrpSpPr>
        <p:grpSpPr>
          <a:xfrm rot="5400000">
            <a:off x="8126913" y="2142338"/>
            <a:ext cx="2005200" cy="854579"/>
            <a:chOff x="-2718975" y="792300"/>
            <a:chExt cx="2005200" cy="854579"/>
          </a:xfrm>
        </p:grpSpPr>
        <p:sp>
          <p:nvSpPr>
            <p:cNvPr id="8778" name="Google Shape;8778;p62"/>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9" name="Google Shape;8779;p62"/>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0" name="Google Shape;8780;p62"/>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1" name="Google Shape;8781;p62"/>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2" name="Google Shape;8782;p62"/>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3" name="Google Shape;8783;p62"/>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4" name="Google Shape;8784;p62"/>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5" name="Google Shape;8785;p62"/>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6" name="Google Shape;8786;p62"/>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7" name="Google Shape;8787;p62"/>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8" name="Google Shape;8788;p62"/>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9" name="Google Shape;8789;p62"/>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0" name="Google Shape;8790;p62"/>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1" name="Google Shape;8791;p62"/>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2" name="Google Shape;8792;p62"/>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3" name="Google Shape;8793;p62"/>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4" name="Google Shape;8794;p62"/>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5" name="Google Shape;8795;p62"/>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6" name="Google Shape;8796;p62"/>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7" name="Google Shape;8797;p62"/>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8" name="Google Shape;8798;p62"/>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9" name="Google Shape;8799;p62"/>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0" name="Google Shape;8800;p62"/>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1" name="Google Shape;8801;p62"/>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2" name="Google Shape;8802;p62"/>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3" name="Google Shape;8803;p62"/>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4" name="Google Shape;8804;p62"/>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5" name="Google Shape;8805;p62"/>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6" name="Google Shape;8806;p62"/>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7" name="Google Shape;8807;p62"/>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8" name="Google Shape;8808;p62"/>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9" name="Google Shape;8809;p62"/>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0" name="Google Shape;8810;p62"/>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1" name="Google Shape;8811;p62"/>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2" name="Google Shape;8812;p62"/>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3" name="Google Shape;8813;p62"/>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4" name="Google Shape;8814;p62"/>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5" name="Google Shape;8815;p62"/>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6" name="Google Shape;8816;p62"/>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7" name="Google Shape;8817;p62"/>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8" name="Google Shape;8818;p62"/>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9" name="Google Shape;8819;p62"/>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0" name="Google Shape;8820;p62"/>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1" name="Google Shape;8821;p62"/>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2" name="Google Shape;8822;p62"/>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3" name="Google Shape;8823;p62"/>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4" name="Google Shape;8824;p62"/>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5" name="Google Shape;8825;p62"/>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6" name="Google Shape;8826;p62"/>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7" name="Google Shape;8827;p62"/>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8" name="Google Shape;8828;p62"/>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9" name="Google Shape;8829;p62"/>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0" name="Google Shape;8830;p62"/>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1" name="Google Shape;8831;p62"/>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2" name="Google Shape;8832;p62"/>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3" name="Google Shape;8833;p62"/>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4" name="Google Shape;8834;p62"/>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5" name="Google Shape;8835;p62"/>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6" name="Google Shape;8836;p62"/>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7" name="Google Shape;8837;p62"/>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8" name="Google Shape;8838;p62"/>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9" name="Google Shape;8839;p62"/>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0" name="Google Shape;8840;p62"/>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1" name="Google Shape;8841;p62"/>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2" name="Google Shape;8842;p62"/>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3" name="Google Shape;8843;p62"/>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4" name="Google Shape;8844;p62"/>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5" name="Google Shape;8845;p62"/>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6" name="Google Shape;8846;p62"/>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7" name="Google Shape;8847;p62"/>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8" name="Google Shape;8848;p62"/>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9" name="Google Shape;8849;p62"/>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0" name="Google Shape;8850;p62"/>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1" name="Google Shape;8851;p62"/>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2" name="Google Shape;8852;p62"/>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3" name="Google Shape;8853;p62"/>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4" name="Google Shape;8854;p62"/>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5" name="Google Shape;8855;p62"/>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6" name="Google Shape;8856;p62"/>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7" name="Google Shape;8857;p62"/>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8" name="Google Shape;8858;p62"/>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9" name="Google Shape;8859;p62"/>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0" name="Google Shape;8860;p62"/>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1" name="Google Shape;8861;p62"/>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862" name="Google Shape;8862;p62"/>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8863" name="Google Shape;8863;p62"/>
          <p:cNvCxnSpPr/>
          <p:nvPr/>
        </p:nvCxnSpPr>
        <p:spPr>
          <a:xfrm>
            <a:off x="4154725" y="529850"/>
            <a:ext cx="0" cy="4098900"/>
          </a:xfrm>
          <a:prstGeom prst="straightConnector1">
            <a:avLst/>
          </a:prstGeom>
          <a:noFill/>
          <a:ln cap="flat" cmpd="sng" w="9525">
            <a:solidFill>
              <a:srgbClr val="DAC6FF"/>
            </a:solidFill>
            <a:prstDash val="solid"/>
            <a:round/>
            <a:headEnd len="med" w="med" type="none"/>
            <a:tailEnd len="med" w="med" type="none"/>
          </a:ln>
        </p:spPr>
      </p:cxnSp>
      <p:cxnSp>
        <p:nvCxnSpPr>
          <p:cNvPr id="8864" name="Google Shape;8864;p62"/>
          <p:cNvCxnSpPr/>
          <p:nvPr/>
        </p:nvCxnSpPr>
        <p:spPr>
          <a:xfrm>
            <a:off x="4660350" y="529850"/>
            <a:ext cx="0" cy="4098900"/>
          </a:xfrm>
          <a:prstGeom prst="straightConnector1">
            <a:avLst/>
          </a:prstGeom>
          <a:noFill/>
          <a:ln cap="flat" cmpd="sng" w="9525">
            <a:solidFill>
              <a:srgbClr val="DAC6FF"/>
            </a:solidFill>
            <a:prstDash val="solid"/>
            <a:round/>
            <a:headEnd len="med" w="med" type="none"/>
            <a:tailEnd len="med" w="med" type="none"/>
          </a:ln>
        </p:spPr>
      </p:cxnSp>
      <p:cxnSp>
        <p:nvCxnSpPr>
          <p:cNvPr id="8865" name="Google Shape;8865;p62"/>
          <p:cNvCxnSpPr/>
          <p:nvPr/>
        </p:nvCxnSpPr>
        <p:spPr>
          <a:xfrm>
            <a:off x="-281225" y="4072025"/>
            <a:ext cx="9739500" cy="0"/>
          </a:xfrm>
          <a:prstGeom prst="straightConnector1">
            <a:avLst/>
          </a:prstGeom>
          <a:noFill/>
          <a:ln cap="flat" cmpd="sng" w="19050">
            <a:solidFill>
              <a:srgbClr val="DAC6FF"/>
            </a:solidFill>
            <a:prstDash val="solid"/>
            <a:round/>
            <a:headEnd len="med" w="med" type="none"/>
            <a:tailEnd len="med" w="med" type="none"/>
          </a:ln>
        </p:spPr>
      </p:cxnSp>
      <p:sp>
        <p:nvSpPr>
          <p:cNvPr id="8866" name="Google Shape;8866;p62"/>
          <p:cNvSpPr txBox="1"/>
          <p:nvPr/>
        </p:nvSpPr>
        <p:spPr>
          <a:xfrm>
            <a:off x="4823875" y="3366125"/>
            <a:ext cx="3551400" cy="7059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s" sz="1000">
                <a:solidFill>
                  <a:schemeClr val="lt1"/>
                </a:solidFill>
                <a:latin typeface="Montserrat"/>
                <a:ea typeface="Montserrat"/>
                <a:cs typeface="Montserrat"/>
                <a:sym typeface="Montserrat"/>
              </a:rPr>
              <a:t>CREDITS: This presentation template was created by </a:t>
            </a:r>
            <a:r>
              <a:rPr lang="es" sz="1000">
                <a:solidFill>
                  <a:schemeClr val="lt1"/>
                </a:solidFill>
                <a:uFill>
                  <a:noFill/>
                </a:uFill>
                <a:latin typeface="Montserrat"/>
                <a:ea typeface="Montserrat"/>
                <a:cs typeface="Montserrat"/>
                <a:sym typeface="Montserrat"/>
                <a:hlinkClick r:id="rId2">
                  <a:extLst>
                    <a:ext uri="{A12FA001-AC4F-418D-AE19-62706E023703}">
                      <ahyp:hlinkClr val="tx"/>
                    </a:ext>
                  </a:extLst>
                </a:hlinkClick>
              </a:rPr>
              <a:t>Slidesgo</a:t>
            </a:r>
            <a:r>
              <a:rPr lang="es" sz="1000">
                <a:solidFill>
                  <a:schemeClr val="lt1"/>
                </a:solidFill>
                <a:latin typeface="Montserrat"/>
                <a:ea typeface="Montserrat"/>
                <a:cs typeface="Montserrat"/>
                <a:sym typeface="Montserrat"/>
              </a:rPr>
              <a:t>, including icons by </a:t>
            </a:r>
            <a:r>
              <a:rPr lang="es" sz="1000">
                <a:solidFill>
                  <a:schemeClr val="lt1"/>
                </a:solidFill>
                <a:uFill>
                  <a:noFill/>
                </a:uFill>
                <a:latin typeface="Montserrat"/>
                <a:ea typeface="Montserrat"/>
                <a:cs typeface="Montserrat"/>
                <a:sym typeface="Montserrat"/>
                <a:hlinkClick r:id="rId3">
                  <a:extLst>
                    <a:ext uri="{A12FA001-AC4F-418D-AE19-62706E023703}">
                      <ahyp:hlinkClr val="tx"/>
                    </a:ext>
                  </a:extLst>
                </a:hlinkClick>
              </a:rPr>
              <a:t>Flaticon</a:t>
            </a:r>
            <a:r>
              <a:rPr lang="es" sz="1000">
                <a:solidFill>
                  <a:schemeClr val="lt1"/>
                </a:solidFill>
                <a:latin typeface="Montserrat"/>
                <a:ea typeface="Montserrat"/>
                <a:cs typeface="Montserrat"/>
                <a:sym typeface="Montserrat"/>
              </a:rPr>
              <a:t>, and infographics &amp; images by </a:t>
            </a:r>
            <a:r>
              <a:rPr lang="es" sz="1000">
                <a:solidFill>
                  <a:schemeClr val="lt1"/>
                </a:solidFill>
                <a:uFill>
                  <a:noFill/>
                </a:uFill>
                <a:latin typeface="Montserrat"/>
                <a:ea typeface="Montserrat"/>
                <a:cs typeface="Montserrat"/>
                <a:sym typeface="Montserrat"/>
                <a:hlinkClick r:id="rId4">
                  <a:extLst>
                    <a:ext uri="{A12FA001-AC4F-418D-AE19-62706E023703}">
                      <ahyp:hlinkClr val="tx"/>
                    </a:ext>
                  </a:extLst>
                </a:hlinkClick>
              </a:rPr>
              <a:t>Freepik</a:t>
            </a:r>
            <a:endParaRPr sz="1000">
              <a:solidFill>
                <a:schemeClr val="lt1"/>
              </a:solidFill>
              <a:latin typeface="Montserrat"/>
              <a:ea typeface="Montserrat"/>
              <a:cs typeface="Montserrat"/>
              <a:sym typeface="Montserrat"/>
            </a:endParaRPr>
          </a:p>
        </p:txBody>
      </p:sp>
      <p:grpSp>
        <p:nvGrpSpPr>
          <p:cNvPr id="8867" name="Google Shape;8867;p62"/>
          <p:cNvGrpSpPr/>
          <p:nvPr/>
        </p:nvGrpSpPr>
        <p:grpSpPr>
          <a:xfrm rot="5400000">
            <a:off x="-1009337" y="2142338"/>
            <a:ext cx="2005200" cy="854579"/>
            <a:chOff x="-2718975" y="792300"/>
            <a:chExt cx="2005200" cy="854579"/>
          </a:xfrm>
        </p:grpSpPr>
        <p:sp>
          <p:nvSpPr>
            <p:cNvPr id="8868" name="Google Shape;8868;p62"/>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9" name="Google Shape;8869;p62"/>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0" name="Google Shape;8870;p62"/>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1" name="Google Shape;8871;p62"/>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2" name="Google Shape;8872;p62"/>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3" name="Google Shape;8873;p62"/>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4" name="Google Shape;8874;p62"/>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5" name="Google Shape;8875;p62"/>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6" name="Google Shape;8876;p62"/>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7" name="Google Shape;8877;p62"/>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8" name="Google Shape;8878;p62"/>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9" name="Google Shape;8879;p62"/>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0" name="Google Shape;8880;p62"/>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1" name="Google Shape;8881;p62"/>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2" name="Google Shape;8882;p62"/>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3" name="Google Shape;8883;p62"/>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4" name="Google Shape;8884;p62"/>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5" name="Google Shape;8885;p62"/>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6" name="Google Shape;8886;p62"/>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7" name="Google Shape;8887;p62"/>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8" name="Google Shape;8888;p62"/>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9" name="Google Shape;8889;p62"/>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0" name="Google Shape;8890;p62"/>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1" name="Google Shape;8891;p62"/>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2" name="Google Shape;8892;p62"/>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3" name="Google Shape;8893;p62"/>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4" name="Google Shape;8894;p62"/>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5" name="Google Shape;8895;p62"/>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6" name="Google Shape;8896;p62"/>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7" name="Google Shape;8897;p62"/>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8" name="Google Shape;8898;p62"/>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9" name="Google Shape;8899;p62"/>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0" name="Google Shape;8900;p62"/>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1" name="Google Shape;8901;p62"/>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2" name="Google Shape;8902;p62"/>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3" name="Google Shape;8903;p62"/>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4" name="Google Shape;8904;p62"/>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5" name="Google Shape;8905;p62"/>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6" name="Google Shape;8906;p62"/>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7" name="Google Shape;8907;p62"/>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8" name="Google Shape;8908;p62"/>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9" name="Google Shape;8909;p62"/>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0" name="Google Shape;8910;p62"/>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1" name="Google Shape;8911;p62"/>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2" name="Google Shape;8912;p62"/>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3" name="Google Shape;8913;p62"/>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4" name="Google Shape;8914;p62"/>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5" name="Google Shape;8915;p62"/>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6" name="Google Shape;8916;p62"/>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7" name="Google Shape;8917;p62"/>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8" name="Google Shape;8918;p62"/>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9" name="Google Shape;8919;p62"/>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0" name="Google Shape;8920;p62"/>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1" name="Google Shape;8921;p62"/>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2" name="Google Shape;8922;p62"/>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3" name="Google Shape;8923;p62"/>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4" name="Google Shape;8924;p62"/>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5" name="Google Shape;8925;p62"/>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6" name="Google Shape;8926;p62"/>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7" name="Google Shape;8927;p62"/>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8" name="Google Shape;8928;p62"/>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9" name="Google Shape;8929;p62"/>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0" name="Google Shape;8930;p62"/>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1" name="Google Shape;8931;p62"/>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2" name="Google Shape;8932;p62"/>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3" name="Google Shape;8933;p62"/>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4" name="Google Shape;8934;p62"/>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5" name="Google Shape;8935;p62"/>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6" name="Google Shape;8936;p62"/>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7" name="Google Shape;8937;p62"/>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8" name="Google Shape;8938;p62"/>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9" name="Google Shape;8939;p62"/>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0" name="Google Shape;8940;p62"/>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1" name="Google Shape;8941;p62"/>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2" name="Google Shape;8942;p62"/>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3" name="Google Shape;8943;p62"/>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4" name="Google Shape;8944;p62"/>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5" name="Google Shape;8945;p62"/>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6" name="Google Shape;8946;p62"/>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7" name="Google Shape;8947;p62"/>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8" name="Google Shape;8948;p62"/>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9" name="Google Shape;8949;p62"/>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0" name="Google Shape;8950;p62"/>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1" name="Google Shape;8951;p62"/>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52" name="Google Shape;8952;p62"/>
          <p:cNvSpPr txBox="1"/>
          <p:nvPr>
            <p:ph idx="1" type="subTitle"/>
          </p:nvPr>
        </p:nvSpPr>
        <p:spPr>
          <a:xfrm>
            <a:off x="4826375" y="2030363"/>
            <a:ext cx="3489000" cy="11370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1800"/>
              <a:buNone/>
              <a:defRPr sz="1400">
                <a:solidFill>
                  <a:schemeClr val="lt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53" name="Google Shape;8953;p62"/>
          <p:cNvSpPr txBox="1"/>
          <p:nvPr>
            <p:ph type="title"/>
          </p:nvPr>
        </p:nvSpPr>
        <p:spPr>
          <a:xfrm>
            <a:off x="4681475" y="1027150"/>
            <a:ext cx="3715200" cy="8205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2800"/>
              <a:buFont typeface="Montserrat"/>
              <a:buNone/>
              <a:defRPr b="1" sz="5700">
                <a:solidFill>
                  <a:schemeClr val="lt1"/>
                </a:solidFill>
                <a:latin typeface="Montserrat"/>
                <a:ea typeface="Montserrat"/>
                <a:cs typeface="Montserrat"/>
                <a:sym typeface="Montserra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8954" name="Google Shape;8954;p62"/>
          <p:cNvCxnSpPr/>
          <p:nvPr/>
        </p:nvCxnSpPr>
        <p:spPr>
          <a:xfrm>
            <a:off x="605200" y="529794"/>
            <a:ext cx="0" cy="4613700"/>
          </a:xfrm>
          <a:prstGeom prst="straightConnector1">
            <a:avLst/>
          </a:prstGeom>
          <a:noFill/>
          <a:ln cap="flat" cmpd="sng" w="9525">
            <a:solidFill>
              <a:srgbClr val="DAC6FF"/>
            </a:solidFill>
            <a:prstDash val="solid"/>
            <a:round/>
            <a:headEnd len="med" w="med" type="none"/>
            <a:tailEnd len="med" w="med" type="none"/>
          </a:ln>
        </p:spPr>
      </p:cxnSp>
      <p:cxnSp>
        <p:nvCxnSpPr>
          <p:cNvPr id="8955" name="Google Shape;8955;p62"/>
          <p:cNvCxnSpPr/>
          <p:nvPr/>
        </p:nvCxnSpPr>
        <p:spPr>
          <a:xfrm>
            <a:off x="8538800" y="528050"/>
            <a:ext cx="0" cy="4615200"/>
          </a:xfrm>
          <a:prstGeom prst="straightConnector1">
            <a:avLst/>
          </a:prstGeom>
          <a:noFill/>
          <a:ln cap="flat" cmpd="sng" w="9525">
            <a:solidFill>
              <a:srgbClr val="DAC6FF"/>
            </a:solidFill>
            <a:prstDash val="solid"/>
            <a:round/>
            <a:headEnd len="med" w="med" type="none"/>
            <a:tailEnd len="med" w="med" type="none"/>
          </a:ln>
        </p:spPr>
      </p:cxnSp>
      <p:cxnSp>
        <p:nvCxnSpPr>
          <p:cNvPr id="8956" name="Google Shape;8956;p62"/>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8957" name="Google Shape;8957;p62"/>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8958" name="Google Shape;8958;p62"/>
          <p:cNvCxnSpPr/>
          <p:nvPr/>
        </p:nvCxnSpPr>
        <p:spPr>
          <a:xfrm>
            <a:off x="25" y="1087900"/>
            <a:ext cx="91527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6">
    <p:spTree>
      <p:nvGrpSpPr>
        <p:cNvPr id="8959" name="Shape 8959"/>
        <p:cNvGrpSpPr/>
        <p:nvPr/>
      </p:nvGrpSpPr>
      <p:grpSpPr>
        <a:xfrm>
          <a:off x="0" y="0"/>
          <a:ext cx="0" cy="0"/>
          <a:chOff x="0" y="0"/>
          <a:chExt cx="0" cy="0"/>
        </a:xfrm>
      </p:grpSpPr>
      <p:sp>
        <p:nvSpPr>
          <p:cNvPr id="8960" name="Google Shape;8960;p63"/>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61" name="Google Shape;8961;p63"/>
          <p:cNvGrpSpPr/>
          <p:nvPr/>
        </p:nvGrpSpPr>
        <p:grpSpPr>
          <a:xfrm rot="5400000">
            <a:off x="-975375" y="3068938"/>
            <a:ext cx="2005200" cy="854579"/>
            <a:chOff x="-2718975" y="792300"/>
            <a:chExt cx="2005200" cy="854579"/>
          </a:xfrm>
        </p:grpSpPr>
        <p:sp>
          <p:nvSpPr>
            <p:cNvPr id="8962" name="Google Shape;8962;p63"/>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3" name="Google Shape;8963;p63"/>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4" name="Google Shape;8964;p63"/>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5" name="Google Shape;8965;p63"/>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6" name="Google Shape;8966;p63"/>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7" name="Google Shape;8967;p63"/>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8" name="Google Shape;8968;p63"/>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9" name="Google Shape;8969;p63"/>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0" name="Google Shape;8970;p63"/>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1" name="Google Shape;8971;p63"/>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2" name="Google Shape;8972;p63"/>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3" name="Google Shape;8973;p63"/>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4" name="Google Shape;8974;p63"/>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5" name="Google Shape;8975;p63"/>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6" name="Google Shape;8976;p63"/>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7" name="Google Shape;8977;p63"/>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8" name="Google Shape;8978;p63"/>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9" name="Google Shape;8979;p63"/>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0" name="Google Shape;8980;p63"/>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1" name="Google Shape;8981;p63"/>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2" name="Google Shape;8982;p63"/>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3" name="Google Shape;8983;p63"/>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4" name="Google Shape;8984;p63"/>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5" name="Google Shape;8985;p63"/>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6" name="Google Shape;8986;p63"/>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7" name="Google Shape;8987;p63"/>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8" name="Google Shape;8988;p63"/>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9" name="Google Shape;8989;p63"/>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0" name="Google Shape;8990;p63"/>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1" name="Google Shape;8991;p63"/>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2" name="Google Shape;8992;p63"/>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3" name="Google Shape;8993;p63"/>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4" name="Google Shape;8994;p63"/>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5" name="Google Shape;8995;p63"/>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6" name="Google Shape;8996;p63"/>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7" name="Google Shape;8997;p63"/>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8" name="Google Shape;8998;p63"/>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9" name="Google Shape;8999;p63"/>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0" name="Google Shape;9000;p63"/>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1" name="Google Shape;9001;p63"/>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2" name="Google Shape;9002;p63"/>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3" name="Google Shape;9003;p63"/>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4" name="Google Shape;9004;p63"/>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5" name="Google Shape;9005;p63"/>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6" name="Google Shape;9006;p63"/>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7" name="Google Shape;9007;p63"/>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8" name="Google Shape;9008;p63"/>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9" name="Google Shape;9009;p63"/>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0" name="Google Shape;9010;p63"/>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1" name="Google Shape;9011;p63"/>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2" name="Google Shape;9012;p63"/>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3" name="Google Shape;9013;p63"/>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4" name="Google Shape;9014;p63"/>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5" name="Google Shape;9015;p63"/>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6" name="Google Shape;9016;p63"/>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7" name="Google Shape;9017;p63"/>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8" name="Google Shape;9018;p63"/>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9" name="Google Shape;9019;p63"/>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0" name="Google Shape;9020;p63"/>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1" name="Google Shape;9021;p63"/>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2" name="Google Shape;9022;p63"/>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3" name="Google Shape;9023;p63"/>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4" name="Google Shape;9024;p63"/>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5" name="Google Shape;9025;p63"/>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6" name="Google Shape;9026;p63"/>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7" name="Google Shape;9027;p63"/>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8" name="Google Shape;9028;p63"/>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9" name="Google Shape;9029;p63"/>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0" name="Google Shape;9030;p63"/>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1" name="Google Shape;9031;p63"/>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2" name="Google Shape;9032;p63"/>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3" name="Google Shape;9033;p63"/>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4" name="Google Shape;9034;p63"/>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5" name="Google Shape;9035;p63"/>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6" name="Google Shape;9036;p63"/>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7" name="Google Shape;9037;p63"/>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8" name="Google Shape;9038;p63"/>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9" name="Google Shape;9039;p63"/>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0" name="Google Shape;9040;p63"/>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1" name="Google Shape;9041;p63"/>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2" name="Google Shape;9042;p63"/>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3" name="Google Shape;9043;p63"/>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4" name="Google Shape;9044;p63"/>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5" name="Google Shape;9045;p63"/>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46" name="Google Shape;9046;p63"/>
          <p:cNvGrpSpPr/>
          <p:nvPr/>
        </p:nvGrpSpPr>
        <p:grpSpPr>
          <a:xfrm rot="-5400000">
            <a:off x="8107725" y="1233275"/>
            <a:ext cx="2005200" cy="854579"/>
            <a:chOff x="-2718975" y="792300"/>
            <a:chExt cx="2005200" cy="854579"/>
          </a:xfrm>
        </p:grpSpPr>
        <p:sp>
          <p:nvSpPr>
            <p:cNvPr id="9047" name="Google Shape;9047;p63"/>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8" name="Google Shape;9048;p63"/>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9" name="Google Shape;9049;p63"/>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0" name="Google Shape;9050;p63"/>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1" name="Google Shape;9051;p63"/>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2" name="Google Shape;9052;p63"/>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3" name="Google Shape;9053;p63"/>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4" name="Google Shape;9054;p63"/>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5" name="Google Shape;9055;p63"/>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6" name="Google Shape;9056;p63"/>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7" name="Google Shape;9057;p63"/>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8" name="Google Shape;9058;p63"/>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9" name="Google Shape;9059;p63"/>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0" name="Google Shape;9060;p63"/>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1" name="Google Shape;9061;p63"/>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2" name="Google Shape;9062;p63"/>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3" name="Google Shape;9063;p63"/>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4" name="Google Shape;9064;p63"/>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5" name="Google Shape;9065;p63"/>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6" name="Google Shape;9066;p63"/>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7" name="Google Shape;9067;p63"/>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8" name="Google Shape;9068;p63"/>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9" name="Google Shape;9069;p63"/>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0" name="Google Shape;9070;p63"/>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1" name="Google Shape;9071;p63"/>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2" name="Google Shape;9072;p63"/>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3" name="Google Shape;9073;p63"/>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4" name="Google Shape;9074;p63"/>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5" name="Google Shape;9075;p63"/>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6" name="Google Shape;9076;p63"/>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7" name="Google Shape;9077;p63"/>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8" name="Google Shape;9078;p63"/>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9" name="Google Shape;9079;p63"/>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0" name="Google Shape;9080;p63"/>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1" name="Google Shape;9081;p63"/>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2" name="Google Shape;9082;p63"/>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3" name="Google Shape;9083;p63"/>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4" name="Google Shape;9084;p63"/>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5" name="Google Shape;9085;p63"/>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6" name="Google Shape;9086;p63"/>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7" name="Google Shape;9087;p63"/>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8" name="Google Shape;9088;p63"/>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9" name="Google Shape;9089;p63"/>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0" name="Google Shape;9090;p63"/>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1" name="Google Shape;9091;p63"/>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2" name="Google Shape;9092;p63"/>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3" name="Google Shape;9093;p63"/>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4" name="Google Shape;9094;p63"/>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5" name="Google Shape;9095;p63"/>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6" name="Google Shape;9096;p63"/>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7" name="Google Shape;9097;p63"/>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8" name="Google Shape;9098;p63"/>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9" name="Google Shape;9099;p63"/>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0" name="Google Shape;9100;p63"/>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1" name="Google Shape;9101;p63"/>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2" name="Google Shape;9102;p63"/>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3" name="Google Shape;9103;p63"/>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4" name="Google Shape;9104;p63"/>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5" name="Google Shape;9105;p63"/>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6" name="Google Shape;9106;p63"/>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7" name="Google Shape;9107;p63"/>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8" name="Google Shape;9108;p63"/>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9" name="Google Shape;9109;p63"/>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0" name="Google Shape;9110;p63"/>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1" name="Google Shape;9111;p63"/>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2" name="Google Shape;9112;p63"/>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3" name="Google Shape;9113;p63"/>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4" name="Google Shape;9114;p63"/>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5" name="Google Shape;9115;p63"/>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6" name="Google Shape;9116;p63"/>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7" name="Google Shape;9117;p63"/>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8" name="Google Shape;9118;p63"/>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9" name="Google Shape;9119;p63"/>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0" name="Google Shape;9120;p63"/>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1" name="Google Shape;9121;p63"/>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2" name="Google Shape;9122;p63"/>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3" name="Google Shape;9123;p63"/>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4" name="Google Shape;9124;p63"/>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5" name="Google Shape;9125;p63"/>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6" name="Google Shape;9126;p63"/>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7" name="Google Shape;9127;p63"/>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8" name="Google Shape;9128;p63"/>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9" name="Google Shape;9129;p63"/>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0" name="Google Shape;9130;p63"/>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9131" name="Google Shape;9131;p63"/>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9132" name="Google Shape;9132;p63"/>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9133" name="Google Shape;9133;p63"/>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7">
    <p:spTree>
      <p:nvGrpSpPr>
        <p:cNvPr id="9134" name="Shape 9134"/>
        <p:cNvGrpSpPr/>
        <p:nvPr/>
      </p:nvGrpSpPr>
      <p:grpSpPr>
        <a:xfrm>
          <a:off x="0" y="0"/>
          <a:ext cx="0" cy="0"/>
          <a:chOff x="0" y="0"/>
          <a:chExt cx="0" cy="0"/>
        </a:xfrm>
      </p:grpSpPr>
      <p:sp>
        <p:nvSpPr>
          <p:cNvPr id="9135" name="Google Shape;9135;p64"/>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136" name="Google Shape;9136;p64"/>
          <p:cNvGrpSpPr/>
          <p:nvPr/>
        </p:nvGrpSpPr>
        <p:grpSpPr>
          <a:xfrm rot="5400000">
            <a:off x="-975375" y="1233288"/>
            <a:ext cx="2005200" cy="854579"/>
            <a:chOff x="-2718975" y="792300"/>
            <a:chExt cx="2005200" cy="854579"/>
          </a:xfrm>
        </p:grpSpPr>
        <p:sp>
          <p:nvSpPr>
            <p:cNvPr id="9137" name="Google Shape;9137;p64"/>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8" name="Google Shape;9138;p64"/>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9" name="Google Shape;9139;p64"/>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0" name="Google Shape;9140;p64"/>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1" name="Google Shape;9141;p64"/>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2" name="Google Shape;9142;p64"/>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3" name="Google Shape;9143;p64"/>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4" name="Google Shape;9144;p64"/>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5" name="Google Shape;9145;p64"/>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6" name="Google Shape;9146;p64"/>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7" name="Google Shape;9147;p64"/>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8" name="Google Shape;9148;p64"/>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9" name="Google Shape;9149;p64"/>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0" name="Google Shape;9150;p64"/>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1" name="Google Shape;9151;p64"/>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2" name="Google Shape;9152;p64"/>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3" name="Google Shape;9153;p64"/>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4" name="Google Shape;9154;p64"/>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5" name="Google Shape;9155;p64"/>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6" name="Google Shape;9156;p64"/>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7" name="Google Shape;9157;p64"/>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8" name="Google Shape;9158;p64"/>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9" name="Google Shape;9159;p64"/>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0" name="Google Shape;9160;p64"/>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1" name="Google Shape;9161;p64"/>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2" name="Google Shape;9162;p64"/>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3" name="Google Shape;9163;p64"/>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4" name="Google Shape;9164;p64"/>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5" name="Google Shape;9165;p64"/>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6" name="Google Shape;9166;p64"/>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7" name="Google Shape;9167;p64"/>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8" name="Google Shape;9168;p64"/>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9" name="Google Shape;9169;p64"/>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0" name="Google Shape;9170;p64"/>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1" name="Google Shape;9171;p64"/>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2" name="Google Shape;9172;p64"/>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3" name="Google Shape;9173;p64"/>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4" name="Google Shape;9174;p64"/>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5" name="Google Shape;9175;p64"/>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6" name="Google Shape;9176;p64"/>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7" name="Google Shape;9177;p64"/>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8" name="Google Shape;9178;p64"/>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9" name="Google Shape;9179;p64"/>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0" name="Google Shape;9180;p64"/>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1" name="Google Shape;9181;p64"/>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2" name="Google Shape;9182;p64"/>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3" name="Google Shape;9183;p64"/>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4" name="Google Shape;9184;p64"/>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5" name="Google Shape;9185;p64"/>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6" name="Google Shape;9186;p64"/>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7" name="Google Shape;9187;p64"/>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8" name="Google Shape;9188;p64"/>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9" name="Google Shape;9189;p64"/>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0" name="Google Shape;9190;p64"/>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1" name="Google Shape;9191;p64"/>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2" name="Google Shape;9192;p64"/>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3" name="Google Shape;9193;p64"/>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4" name="Google Shape;9194;p64"/>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5" name="Google Shape;9195;p64"/>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6" name="Google Shape;9196;p64"/>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7" name="Google Shape;9197;p64"/>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8" name="Google Shape;9198;p64"/>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9" name="Google Shape;9199;p64"/>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0" name="Google Shape;9200;p64"/>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1" name="Google Shape;9201;p64"/>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2" name="Google Shape;9202;p64"/>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3" name="Google Shape;9203;p64"/>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4" name="Google Shape;9204;p64"/>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5" name="Google Shape;9205;p64"/>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6" name="Google Shape;9206;p64"/>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7" name="Google Shape;9207;p64"/>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8" name="Google Shape;9208;p64"/>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9" name="Google Shape;9209;p64"/>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0" name="Google Shape;9210;p64"/>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1" name="Google Shape;9211;p64"/>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2" name="Google Shape;9212;p64"/>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3" name="Google Shape;9213;p64"/>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4" name="Google Shape;9214;p64"/>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5" name="Google Shape;9215;p64"/>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6" name="Google Shape;9216;p64"/>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7" name="Google Shape;9217;p64"/>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8" name="Google Shape;9218;p64"/>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9" name="Google Shape;9219;p64"/>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0" name="Google Shape;9220;p64"/>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21" name="Google Shape;9221;p64"/>
          <p:cNvGrpSpPr/>
          <p:nvPr/>
        </p:nvGrpSpPr>
        <p:grpSpPr>
          <a:xfrm rot="-5400000">
            <a:off x="8107725" y="3068575"/>
            <a:ext cx="2005200" cy="854579"/>
            <a:chOff x="-2718975" y="792300"/>
            <a:chExt cx="2005200" cy="854579"/>
          </a:xfrm>
        </p:grpSpPr>
        <p:sp>
          <p:nvSpPr>
            <p:cNvPr id="9222" name="Google Shape;9222;p64"/>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3" name="Google Shape;9223;p64"/>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4" name="Google Shape;9224;p64"/>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5" name="Google Shape;9225;p64"/>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6" name="Google Shape;9226;p64"/>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7" name="Google Shape;9227;p64"/>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8" name="Google Shape;9228;p64"/>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9" name="Google Shape;9229;p64"/>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0" name="Google Shape;9230;p64"/>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1" name="Google Shape;9231;p64"/>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2" name="Google Shape;9232;p64"/>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3" name="Google Shape;9233;p64"/>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4" name="Google Shape;9234;p64"/>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5" name="Google Shape;9235;p64"/>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6" name="Google Shape;9236;p64"/>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7" name="Google Shape;9237;p64"/>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8" name="Google Shape;9238;p64"/>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9" name="Google Shape;9239;p64"/>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0" name="Google Shape;9240;p64"/>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1" name="Google Shape;9241;p64"/>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2" name="Google Shape;9242;p64"/>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3" name="Google Shape;9243;p64"/>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4" name="Google Shape;9244;p64"/>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5" name="Google Shape;9245;p64"/>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6" name="Google Shape;9246;p64"/>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7" name="Google Shape;9247;p64"/>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8" name="Google Shape;9248;p64"/>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9" name="Google Shape;9249;p64"/>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0" name="Google Shape;9250;p64"/>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1" name="Google Shape;9251;p64"/>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2" name="Google Shape;9252;p64"/>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3" name="Google Shape;9253;p64"/>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4" name="Google Shape;9254;p64"/>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5" name="Google Shape;9255;p64"/>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6" name="Google Shape;9256;p64"/>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7" name="Google Shape;9257;p64"/>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8" name="Google Shape;9258;p64"/>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9" name="Google Shape;9259;p64"/>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0" name="Google Shape;9260;p64"/>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1" name="Google Shape;9261;p64"/>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2" name="Google Shape;9262;p64"/>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3" name="Google Shape;9263;p64"/>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4" name="Google Shape;9264;p64"/>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5" name="Google Shape;9265;p64"/>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6" name="Google Shape;9266;p64"/>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7" name="Google Shape;9267;p64"/>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8" name="Google Shape;9268;p64"/>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9" name="Google Shape;9269;p64"/>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0" name="Google Shape;9270;p64"/>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1" name="Google Shape;9271;p64"/>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2" name="Google Shape;9272;p64"/>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3" name="Google Shape;9273;p64"/>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4" name="Google Shape;9274;p64"/>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5" name="Google Shape;9275;p64"/>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6" name="Google Shape;9276;p64"/>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7" name="Google Shape;9277;p64"/>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8" name="Google Shape;9278;p64"/>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9" name="Google Shape;9279;p64"/>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0" name="Google Shape;9280;p64"/>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1" name="Google Shape;9281;p64"/>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2" name="Google Shape;9282;p64"/>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3" name="Google Shape;9283;p64"/>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4" name="Google Shape;9284;p64"/>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5" name="Google Shape;9285;p64"/>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6" name="Google Shape;9286;p64"/>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7" name="Google Shape;9287;p64"/>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8" name="Google Shape;9288;p64"/>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9" name="Google Shape;9289;p64"/>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0" name="Google Shape;9290;p64"/>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1" name="Google Shape;9291;p64"/>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2" name="Google Shape;9292;p64"/>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3" name="Google Shape;9293;p64"/>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4" name="Google Shape;9294;p64"/>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5" name="Google Shape;9295;p64"/>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6" name="Google Shape;9296;p64"/>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7" name="Google Shape;9297;p64"/>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8" name="Google Shape;9298;p64"/>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9" name="Google Shape;9299;p64"/>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0" name="Google Shape;9300;p64"/>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1" name="Google Shape;9301;p64"/>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2" name="Google Shape;9302;p64"/>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3" name="Google Shape;9303;p64"/>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4" name="Google Shape;9304;p64"/>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5" name="Google Shape;9305;p64"/>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9306" name="Google Shape;9306;p64"/>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9307" name="Google Shape;9307;p64"/>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9308" name="Google Shape;9308;p64"/>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18">
    <p:bg>
      <p:bgPr>
        <a:solidFill>
          <a:schemeClr val="dk1"/>
        </a:solidFill>
      </p:bgPr>
    </p:bg>
    <p:spTree>
      <p:nvGrpSpPr>
        <p:cNvPr id="9309" name="Shape 9309"/>
        <p:cNvGrpSpPr/>
        <p:nvPr/>
      </p:nvGrpSpPr>
      <p:grpSpPr>
        <a:xfrm>
          <a:off x="0" y="0"/>
          <a:ext cx="0" cy="0"/>
          <a:chOff x="0" y="0"/>
          <a:chExt cx="0" cy="0"/>
        </a:xfrm>
      </p:grpSpPr>
      <p:sp>
        <p:nvSpPr>
          <p:cNvPr id="9310" name="Google Shape;9310;p65"/>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11" name="Google Shape;9311;p65"/>
          <p:cNvGrpSpPr/>
          <p:nvPr/>
        </p:nvGrpSpPr>
        <p:grpSpPr>
          <a:xfrm rot="5400000">
            <a:off x="8282075" y="2152875"/>
            <a:ext cx="2005200" cy="854579"/>
            <a:chOff x="-2718975" y="792300"/>
            <a:chExt cx="2005200" cy="854579"/>
          </a:xfrm>
        </p:grpSpPr>
        <p:sp>
          <p:nvSpPr>
            <p:cNvPr id="9312" name="Google Shape;9312;p65"/>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3" name="Google Shape;9313;p65"/>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4" name="Google Shape;9314;p65"/>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5" name="Google Shape;9315;p65"/>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6" name="Google Shape;9316;p65"/>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7" name="Google Shape;9317;p65"/>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8" name="Google Shape;9318;p65"/>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9" name="Google Shape;9319;p65"/>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0" name="Google Shape;9320;p65"/>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1" name="Google Shape;9321;p65"/>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2" name="Google Shape;9322;p65"/>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3" name="Google Shape;9323;p65"/>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4" name="Google Shape;9324;p65"/>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5" name="Google Shape;9325;p65"/>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6" name="Google Shape;9326;p65"/>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7" name="Google Shape;9327;p65"/>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8" name="Google Shape;9328;p65"/>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9" name="Google Shape;9329;p65"/>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0" name="Google Shape;9330;p65"/>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1" name="Google Shape;9331;p65"/>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2" name="Google Shape;9332;p65"/>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3" name="Google Shape;9333;p65"/>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4" name="Google Shape;9334;p65"/>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5" name="Google Shape;9335;p65"/>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6" name="Google Shape;9336;p65"/>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7" name="Google Shape;9337;p65"/>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8" name="Google Shape;9338;p65"/>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9" name="Google Shape;9339;p65"/>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0" name="Google Shape;9340;p65"/>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1" name="Google Shape;9341;p65"/>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2" name="Google Shape;9342;p65"/>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3" name="Google Shape;9343;p65"/>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4" name="Google Shape;9344;p65"/>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5" name="Google Shape;9345;p65"/>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6" name="Google Shape;9346;p65"/>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7" name="Google Shape;9347;p65"/>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8" name="Google Shape;9348;p65"/>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9" name="Google Shape;9349;p65"/>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0" name="Google Shape;9350;p65"/>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1" name="Google Shape;9351;p65"/>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2" name="Google Shape;9352;p65"/>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3" name="Google Shape;9353;p65"/>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4" name="Google Shape;9354;p65"/>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5" name="Google Shape;9355;p65"/>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6" name="Google Shape;9356;p65"/>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7" name="Google Shape;9357;p65"/>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8" name="Google Shape;9358;p65"/>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9" name="Google Shape;9359;p65"/>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0" name="Google Shape;9360;p65"/>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1" name="Google Shape;9361;p65"/>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2" name="Google Shape;9362;p65"/>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3" name="Google Shape;9363;p65"/>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4" name="Google Shape;9364;p65"/>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5" name="Google Shape;9365;p65"/>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6" name="Google Shape;9366;p65"/>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7" name="Google Shape;9367;p65"/>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8" name="Google Shape;9368;p65"/>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9" name="Google Shape;9369;p65"/>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0" name="Google Shape;9370;p65"/>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1" name="Google Shape;9371;p65"/>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2" name="Google Shape;9372;p65"/>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3" name="Google Shape;9373;p65"/>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4" name="Google Shape;9374;p65"/>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5" name="Google Shape;9375;p65"/>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6" name="Google Shape;9376;p65"/>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7" name="Google Shape;9377;p65"/>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8" name="Google Shape;9378;p65"/>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9" name="Google Shape;9379;p65"/>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0" name="Google Shape;9380;p65"/>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1" name="Google Shape;9381;p65"/>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2" name="Google Shape;9382;p65"/>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3" name="Google Shape;9383;p65"/>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4" name="Google Shape;9384;p65"/>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5" name="Google Shape;9385;p65"/>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6" name="Google Shape;9386;p65"/>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7" name="Google Shape;9387;p65"/>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8" name="Google Shape;9388;p65"/>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9" name="Google Shape;9389;p65"/>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0" name="Google Shape;9390;p65"/>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1" name="Google Shape;9391;p65"/>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2" name="Google Shape;9392;p65"/>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3" name="Google Shape;9393;p65"/>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4" name="Google Shape;9394;p65"/>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5" name="Google Shape;9395;p65"/>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96" name="Google Shape;9396;p65"/>
          <p:cNvGrpSpPr/>
          <p:nvPr/>
        </p:nvGrpSpPr>
        <p:grpSpPr>
          <a:xfrm rot="5400000">
            <a:off x="-1182700" y="2155250"/>
            <a:ext cx="2005200" cy="854579"/>
            <a:chOff x="-2718975" y="792300"/>
            <a:chExt cx="2005200" cy="854579"/>
          </a:xfrm>
        </p:grpSpPr>
        <p:sp>
          <p:nvSpPr>
            <p:cNvPr id="9397" name="Google Shape;9397;p65"/>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8" name="Google Shape;9398;p65"/>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9" name="Google Shape;9399;p65"/>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0" name="Google Shape;9400;p65"/>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1" name="Google Shape;9401;p65"/>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2" name="Google Shape;9402;p65"/>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3" name="Google Shape;9403;p65"/>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4" name="Google Shape;9404;p65"/>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5" name="Google Shape;9405;p65"/>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6" name="Google Shape;9406;p65"/>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7" name="Google Shape;9407;p65"/>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8" name="Google Shape;9408;p65"/>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9" name="Google Shape;9409;p65"/>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0" name="Google Shape;9410;p65"/>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1" name="Google Shape;9411;p65"/>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2" name="Google Shape;9412;p65"/>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3" name="Google Shape;9413;p65"/>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4" name="Google Shape;9414;p65"/>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5" name="Google Shape;9415;p65"/>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6" name="Google Shape;9416;p65"/>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7" name="Google Shape;9417;p65"/>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8" name="Google Shape;9418;p65"/>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9" name="Google Shape;9419;p65"/>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0" name="Google Shape;9420;p65"/>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1" name="Google Shape;9421;p65"/>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2" name="Google Shape;9422;p65"/>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3" name="Google Shape;9423;p65"/>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4" name="Google Shape;9424;p65"/>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5" name="Google Shape;9425;p65"/>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6" name="Google Shape;9426;p65"/>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7" name="Google Shape;9427;p65"/>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8" name="Google Shape;9428;p65"/>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9" name="Google Shape;9429;p65"/>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0" name="Google Shape;9430;p65"/>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1" name="Google Shape;9431;p65"/>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2" name="Google Shape;9432;p65"/>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3" name="Google Shape;9433;p65"/>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4" name="Google Shape;9434;p65"/>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5" name="Google Shape;9435;p65"/>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6" name="Google Shape;9436;p65"/>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7" name="Google Shape;9437;p65"/>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8" name="Google Shape;9438;p65"/>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9" name="Google Shape;9439;p65"/>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0" name="Google Shape;9440;p65"/>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1" name="Google Shape;9441;p65"/>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2" name="Google Shape;9442;p65"/>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3" name="Google Shape;9443;p65"/>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4" name="Google Shape;9444;p65"/>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5" name="Google Shape;9445;p65"/>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6" name="Google Shape;9446;p65"/>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7" name="Google Shape;9447;p65"/>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8" name="Google Shape;9448;p65"/>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9" name="Google Shape;9449;p65"/>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0" name="Google Shape;9450;p65"/>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1" name="Google Shape;9451;p65"/>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2" name="Google Shape;9452;p65"/>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3" name="Google Shape;9453;p65"/>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4" name="Google Shape;9454;p65"/>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5" name="Google Shape;9455;p65"/>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6" name="Google Shape;9456;p65"/>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7" name="Google Shape;9457;p65"/>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8" name="Google Shape;9458;p65"/>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9" name="Google Shape;9459;p65"/>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0" name="Google Shape;9460;p65"/>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1" name="Google Shape;9461;p65"/>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2" name="Google Shape;9462;p65"/>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3" name="Google Shape;9463;p65"/>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4" name="Google Shape;9464;p65"/>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5" name="Google Shape;9465;p65"/>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6" name="Google Shape;9466;p65"/>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7" name="Google Shape;9467;p65"/>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8" name="Google Shape;9468;p65"/>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9" name="Google Shape;9469;p65"/>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0" name="Google Shape;9470;p65"/>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1" name="Google Shape;9471;p65"/>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2" name="Google Shape;9472;p65"/>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3" name="Google Shape;9473;p65"/>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4" name="Google Shape;9474;p65"/>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5" name="Google Shape;9475;p65"/>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6" name="Google Shape;9476;p65"/>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7" name="Google Shape;9477;p65"/>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8" name="Google Shape;9478;p65"/>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9" name="Google Shape;9479;p65"/>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0" name="Google Shape;9480;p65"/>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9481" name="Google Shape;9481;p65"/>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9482" name="Google Shape;9482;p65"/>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9483" name="Google Shape;9483;p65"/>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9484" name="Google Shape;9484;p65"/>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9485" name="Google Shape;9485;p65"/>
          <p:cNvCxnSpPr/>
          <p:nvPr/>
        </p:nvCxnSpPr>
        <p:spPr>
          <a:xfrm>
            <a:off x="-281225" y="1039450"/>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9486" name="Google Shape;9486;p65"/>
          <p:cNvCxnSpPr/>
          <p:nvPr/>
        </p:nvCxnSpPr>
        <p:spPr>
          <a:xfrm>
            <a:off x="-281225" y="4081975"/>
            <a:ext cx="9739500" cy="0"/>
          </a:xfrm>
          <a:prstGeom prst="straightConnector1">
            <a:avLst/>
          </a:prstGeom>
          <a:noFill/>
          <a:ln cap="flat" cmpd="sng" w="19050">
            <a:solidFill>
              <a:srgbClr val="DAC6FF"/>
            </a:solidFill>
            <a:prstDash val="solid"/>
            <a:round/>
            <a:headEnd len="med" w="med" type="none"/>
            <a:tailEnd len="med" w="med" type="none"/>
          </a:ln>
        </p:spPr>
      </p:cxnSp>
      <p:cxnSp>
        <p:nvCxnSpPr>
          <p:cNvPr id="9487" name="Google Shape;9487;p65"/>
          <p:cNvCxnSpPr/>
          <p:nvPr/>
        </p:nvCxnSpPr>
        <p:spPr>
          <a:xfrm>
            <a:off x="1127450" y="529825"/>
            <a:ext cx="0" cy="4103100"/>
          </a:xfrm>
          <a:prstGeom prst="straightConnector1">
            <a:avLst/>
          </a:prstGeom>
          <a:noFill/>
          <a:ln cap="flat" cmpd="sng" w="9525">
            <a:solidFill>
              <a:srgbClr val="DAC6FF"/>
            </a:solidFill>
            <a:prstDash val="solid"/>
            <a:round/>
            <a:headEnd len="med" w="med" type="none"/>
            <a:tailEnd len="med" w="med" type="none"/>
          </a:ln>
        </p:spPr>
      </p:cxnSp>
      <p:cxnSp>
        <p:nvCxnSpPr>
          <p:cNvPr id="9488" name="Google Shape;9488;p65"/>
          <p:cNvCxnSpPr/>
          <p:nvPr/>
        </p:nvCxnSpPr>
        <p:spPr>
          <a:xfrm>
            <a:off x="8016550" y="529825"/>
            <a:ext cx="0" cy="4103100"/>
          </a:xfrm>
          <a:prstGeom prst="straightConnector1">
            <a:avLst/>
          </a:prstGeom>
          <a:noFill/>
          <a:ln cap="flat" cmpd="sng" w="9525">
            <a:solidFill>
              <a:srgbClr val="DAC6FF"/>
            </a:solidFill>
            <a:prstDash val="solid"/>
            <a:round/>
            <a:headEnd len="med" w="med" type="none"/>
            <a:tailEnd len="med" w="med" type="none"/>
          </a:ln>
        </p:spPr>
      </p:cxnSp>
      <p:sp>
        <p:nvSpPr>
          <p:cNvPr id="9489" name="Google Shape;9489;p65"/>
          <p:cNvSpPr/>
          <p:nvPr/>
        </p:nvSpPr>
        <p:spPr>
          <a:xfrm>
            <a:off x="1127450" y="1042875"/>
            <a:ext cx="6889200" cy="279900"/>
          </a:xfrm>
          <a:prstGeom prst="rect">
            <a:avLst/>
          </a:prstGeom>
          <a:solidFill>
            <a:schemeClr val="lt1"/>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90" name="Google Shape;9490;p65"/>
          <p:cNvGrpSpPr/>
          <p:nvPr/>
        </p:nvGrpSpPr>
        <p:grpSpPr>
          <a:xfrm>
            <a:off x="7197564" y="1070484"/>
            <a:ext cx="751963" cy="224690"/>
            <a:chOff x="7374300" y="93918"/>
            <a:chExt cx="1229100" cy="367200"/>
          </a:xfrm>
        </p:grpSpPr>
        <p:sp>
          <p:nvSpPr>
            <p:cNvPr id="9491" name="Google Shape;9491;p65"/>
            <p:cNvSpPr/>
            <p:nvPr/>
          </p:nvSpPr>
          <p:spPr>
            <a:xfrm>
              <a:off x="8236200" y="93918"/>
              <a:ext cx="367200" cy="367200"/>
            </a:xfrm>
            <a:prstGeom prst="mathMultiply">
              <a:avLst>
                <a:gd fmla="val 6753" name="adj1"/>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2" name="Google Shape;9492;p65"/>
            <p:cNvSpPr/>
            <p:nvPr/>
          </p:nvSpPr>
          <p:spPr>
            <a:xfrm>
              <a:off x="7374300" y="165175"/>
              <a:ext cx="224700" cy="224700"/>
            </a:xfrm>
            <a:prstGeom prst="mathMinus">
              <a:avLst>
                <a:gd fmla="val 9568" name="adj1"/>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93" name="Google Shape;9493;p65"/>
            <p:cNvGrpSpPr/>
            <p:nvPr/>
          </p:nvGrpSpPr>
          <p:grpSpPr>
            <a:xfrm>
              <a:off x="7827925" y="165175"/>
              <a:ext cx="227275" cy="237350"/>
              <a:chOff x="7943125" y="165175"/>
              <a:chExt cx="227275" cy="237350"/>
            </a:xfrm>
          </p:grpSpPr>
          <p:sp>
            <p:nvSpPr>
              <p:cNvPr id="9494" name="Google Shape;9494;p65"/>
              <p:cNvSpPr/>
              <p:nvPr/>
            </p:nvSpPr>
            <p:spPr>
              <a:xfrm>
                <a:off x="7997600" y="165175"/>
                <a:ext cx="172800" cy="1728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5" name="Google Shape;9495;p65"/>
              <p:cNvSpPr/>
              <p:nvPr/>
            </p:nvSpPr>
            <p:spPr>
              <a:xfrm>
                <a:off x="7943125" y="229725"/>
                <a:ext cx="172800" cy="1728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4">
  <p:cSld name="CUSTOM_19">
    <p:bg>
      <p:bgPr>
        <a:solidFill>
          <a:schemeClr val="dk1"/>
        </a:solidFill>
      </p:bgPr>
    </p:bg>
    <p:spTree>
      <p:nvGrpSpPr>
        <p:cNvPr id="9496" name="Shape 9496"/>
        <p:cNvGrpSpPr/>
        <p:nvPr/>
      </p:nvGrpSpPr>
      <p:grpSpPr>
        <a:xfrm>
          <a:off x="0" y="0"/>
          <a:ext cx="0" cy="0"/>
          <a:chOff x="0" y="0"/>
          <a:chExt cx="0" cy="0"/>
        </a:xfrm>
      </p:grpSpPr>
      <p:sp>
        <p:nvSpPr>
          <p:cNvPr id="9497" name="Google Shape;9497;p66"/>
          <p:cNvSpPr/>
          <p:nvPr/>
        </p:nvSpPr>
        <p:spPr>
          <a:xfrm>
            <a:off x="0" y="0"/>
            <a:ext cx="9144090" cy="526878"/>
          </a:xfrm>
          <a:custGeom>
            <a:rect b="b" l="l" r="r" t="t"/>
            <a:pathLst>
              <a:path extrusionOk="0" h="7062" w="149206">
                <a:moveTo>
                  <a:pt x="0" y="1"/>
                </a:moveTo>
                <a:lnTo>
                  <a:pt x="0" y="7061"/>
                </a:lnTo>
                <a:lnTo>
                  <a:pt x="149206" y="7061"/>
                </a:lnTo>
                <a:lnTo>
                  <a:pt x="149206" y="1"/>
                </a:lnTo>
                <a:close/>
              </a:path>
            </a:pathLst>
          </a:custGeom>
          <a:solidFill>
            <a:srgbClr val="9E73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98" name="Google Shape;9498;p66"/>
          <p:cNvGrpSpPr/>
          <p:nvPr/>
        </p:nvGrpSpPr>
        <p:grpSpPr>
          <a:xfrm rot="10800000">
            <a:off x="8769913" y="3668738"/>
            <a:ext cx="2005200" cy="854579"/>
            <a:chOff x="-2718975" y="792300"/>
            <a:chExt cx="2005200" cy="854579"/>
          </a:xfrm>
        </p:grpSpPr>
        <p:sp>
          <p:nvSpPr>
            <p:cNvPr id="9499" name="Google Shape;9499;p66"/>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0" name="Google Shape;9500;p66"/>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1" name="Google Shape;9501;p66"/>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2" name="Google Shape;9502;p66"/>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3" name="Google Shape;9503;p66"/>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4" name="Google Shape;9504;p66"/>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5" name="Google Shape;9505;p66"/>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6" name="Google Shape;9506;p66"/>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7" name="Google Shape;9507;p66"/>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8" name="Google Shape;9508;p66"/>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9" name="Google Shape;9509;p66"/>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0" name="Google Shape;9510;p66"/>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1" name="Google Shape;9511;p66"/>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2" name="Google Shape;9512;p66"/>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3" name="Google Shape;9513;p66"/>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4" name="Google Shape;9514;p66"/>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5" name="Google Shape;9515;p66"/>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6" name="Google Shape;9516;p66"/>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7" name="Google Shape;9517;p66"/>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8" name="Google Shape;9518;p66"/>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9" name="Google Shape;9519;p66"/>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0" name="Google Shape;9520;p66"/>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1" name="Google Shape;9521;p66"/>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2" name="Google Shape;9522;p66"/>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3" name="Google Shape;9523;p66"/>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4" name="Google Shape;9524;p66"/>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5" name="Google Shape;9525;p66"/>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6" name="Google Shape;9526;p66"/>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7" name="Google Shape;9527;p66"/>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8" name="Google Shape;9528;p66"/>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9" name="Google Shape;9529;p66"/>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0" name="Google Shape;9530;p66"/>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1" name="Google Shape;9531;p66"/>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2" name="Google Shape;9532;p66"/>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3" name="Google Shape;9533;p66"/>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4" name="Google Shape;9534;p66"/>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5" name="Google Shape;9535;p66"/>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6" name="Google Shape;9536;p66"/>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7" name="Google Shape;9537;p66"/>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8" name="Google Shape;9538;p66"/>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9" name="Google Shape;9539;p66"/>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0" name="Google Shape;9540;p66"/>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1" name="Google Shape;9541;p66"/>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2" name="Google Shape;9542;p66"/>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3" name="Google Shape;9543;p66"/>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4" name="Google Shape;9544;p66"/>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5" name="Google Shape;9545;p66"/>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6" name="Google Shape;9546;p66"/>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7" name="Google Shape;9547;p66"/>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8" name="Google Shape;9548;p66"/>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9" name="Google Shape;9549;p66"/>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0" name="Google Shape;9550;p66"/>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1" name="Google Shape;9551;p66"/>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2" name="Google Shape;9552;p66"/>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3" name="Google Shape;9553;p66"/>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4" name="Google Shape;9554;p66"/>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5" name="Google Shape;9555;p66"/>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6" name="Google Shape;9556;p66"/>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7" name="Google Shape;9557;p66"/>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8" name="Google Shape;9558;p66"/>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9" name="Google Shape;9559;p66"/>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0" name="Google Shape;9560;p66"/>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1" name="Google Shape;9561;p66"/>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2" name="Google Shape;9562;p66"/>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3" name="Google Shape;9563;p66"/>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4" name="Google Shape;9564;p66"/>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5" name="Google Shape;9565;p66"/>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6" name="Google Shape;9566;p66"/>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7" name="Google Shape;9567;p66"/>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8" name="Google Shape;9568;p66"/>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9" name="Google Shape;9569;p66"/>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0" name="Google Shape;9570;p66"/>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1" name="Google Shape;9571;p66"/>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2" name="Google Shape;9572;p66"/>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3" name="Google Shape;9573;p66"/>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4" name="Google Shape;9574;p66"/>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5" name="Google Shape;9575;p66"/>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6" name="Google Shape;9576;p66"/>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7" name="Google Shape;9577;p66"/>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8" name="Google Shape;9578;p66"/>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9" name="Google Shape;9579;p66"/>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0" name="Google Shape;9580;p66"/>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1" name="Google Shape;9581;p66"/>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2" name="Google Shape;9582;p66"/>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83" name="Google Shape;9583;p66"/>
          <p:cNvGrpSpPr/>
          <p:nvPr/>
        </p:nvGrpSpPr>
        <p:grpSpPr>
          <a:xfrm>
            <a:off x="-1640850" y="628888"/>
            <a:ext cx="2005200" cy="854579"/>
            <a:chOff x="-2718975" y="792300"/>
            <a:chExt cx="2005200" cy="854579"/>
          </a:xfrm>
        </p:grpSpPr>
        <p:sp>
          <p:nvSpPr>
            <p:cNvPr id="9584" name="Google Shape;9584;p66"/>
            <p:cNvSpPr/>
            <p:nvPr/>
          </p:nvSpPr>
          <p:spPr>
            <a:xfrm>
              <a:off x="-754668" y="1607773"/>
              <a:ext cx="39173" cy="39106"/>
            </a:xfrm>
            <a:custGeom>
              <a:rect b="b" l="l" r="r" t="t"/>
              <a:pathLst>
                <a:path extrusionOk="0" h="591" w="592">
                  <a:moveTo>
                    <a:pt x="302" y="0"/>
                  </a:moveTo>
                  <a:cubicBezTo>
                    <a:pt x="132" y="0"/>
                    <a:pt x="0" y="131"/>
                    <a:pt x="0" y="289"/>
                  </a:cubicBezTo>
                  <a:cubicBezTo>
                    <a:pt x="0" y="459"/>
                    <a:pt x="132" y="591"/>
                    <a:pt x="302" y="591"/>
                  </a:cubicBezTo>
                  <a:cubicBezTo>
                    <a:pt x="460" y="591"/>
                    <a:pt x="591" y="459"/>
                    <a:pt x="591" y="289"/>
                  </a:cubicBezTo>
                  <a:cubicBezTo>
                    <a:pt x="591" y="131"/>
                    <a:pt x="460" y="0"/>
                    <a:pt x="302"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5" name="Google Shape;9585;p66"/>
            <p:cNvSpPr/>
            <p:nvPr/>
          </p:nvSpPr>
          <p:spPr>
            <a:xfrm>
              <a:off x="-754668" y="1446187"/>
              <a:ext cx="39173" cy="38312"/>
            </a:xfrm>
            <a:custGeom>
              <a:rect b="b" l="l" r="r" t="t"/>
              <a:pathLst>
                <a:path extrusionOk="0" h="579" w="592">
                  <a:moveTo>
                    <a:pt x="302" y="1"/>
                  </a:moveTo>
                  <a:cubicBezTo>
                    <a:pt x="132" y="1"/>
                    <a:pt x="0" y="132"/>
                    <a:pt x="0" y="290"/>
                  </a:cubicBezTo>
                  <a:cubicBezTo>
                    <a:pt x="0" y="434"/>
                    <a:pt x="132" y="565"/>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6" name="Google Shape;9586;p66"/>
            <p:cNvSpPr/>
            <p:nvPr/>
          </p:nvSpPr>
          <p:spPr>
            <a:xfrm>
              <a:off x="-752947" y="1283807"/>
              <a:ext cx="39173" cy="39173"/>
            </a:xfrm>
            <a:custGeom>
              <a:rect b="b" l="l" r="r" t="t"/>
              <a:pathLst>
                <a:path extrusionOk="0" h="592" w="592">
                  <a:moveTo>
                    <a:pt x="289" y="1"/>
                  </a:moveTo>
                  <a:cubicBezTo>
                    <a:pt x="132" y="1"/>
                    <a:pt x="1" y="132"/>
                    <a:pt x="1" y="303"/>
                  </a:cubicBezTo>
                  <a:cubicBezTo>
                    <a:pt x="1" y="447"/>
                    <a:pt x="106" y="578"/>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7" name="Google Shape;9587;p66"/>
            <p:cNvSpPr/>
            <p:nvPr/>
          </p:nvSpPr>
          <p:spPr>
            <a:xfrm>
              <a:off x="-752947" y="1121427"/>
              <a:ext cx="39173" cy="39173"/>
            </a:xfrm>
            <a:custGeom>
              <a:rect b="b" l="l" r="r" t="t"/>
              <a:pathLst>
                <a:path extrusionOk="0" h="592" w="592">
                  <a:moveTo>
                    <a:pt x="289" y="1"/>
                  </a:moveTo>
                  <a:cubicBezTo>
                    <a:pt x="132" y="1"/>
                    <a:pt x="1" y="132"/>
                    <a:pt x="1" y="289"/>
                  </a:cubicBezTo>
                  <a:cubicBezTo>
                    <a:pt x="1" y="460"/>
                    <a:pt x="106"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8" name="Google Shape;9588;p66"/>
            <p:cNvSpPr/>
            <p:nvPr/>
          </p:nvSpPr>
          <p:spPr>
            <a:xfrm>
              <a:off x="-752947"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9" name="Google Shape;9589;p66"/>
            <p:cNvSpPr/>
            <p:nvPr/>
          </p:nvSpPr>
          <p:spPr>
            <a:xfrm>
              <a:off x="-752947"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0" name="Google Shape;9590;p66"/>
            <p:cNvSpPr/>
            <p:nvPr/>
          </p:nvSpPr>
          <p:spPr>
            <a:xfrm>
              <a:off x="-904872" y="1607773"/>
              <a:ext cx="39106" cy="39106"/>
            </a:xfrm>
            <a:custGeom>
              <a:rect b="b" l="l" r="r" t="t"/>
              <a:pathLst>
                <a:path extrusionOk="0" h="591" w="591">
                  <a:moveTo>
                    <a:pt x="289" y="0"/>
                  </a:moveTo>
                  <a:cubicBezTo>
                    <a:pt x="131" y="0"/>
                    <a:pt x="0" y="131"/>
                    <a:pt x="0" y="289"/>
                  </a:cubicBezTo>
                  <a:cubicBezTo>
                    <a:pt x="0" y="459"/>
                    <a:pt x="131" y="591"/>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1" name="Google Shape;9591;p66"/>
            <p:cNvSpPr/>
            <p:nvPr/>
          </p:nvSpPr>
          <p:spPr>
            <a:xfrm>
              <a:off x="-904872" y="1446187"/>
              <a:ext cx="39106" cy="38312"/>
            </a:xfrm>
            <a:custGeom>
              <a:rect b="b" l="l" r="r" t="t"/>
              <a:pathLst>
                <a:path extrusionOk="0" h="579" w="591">
                  <a:moveTo>
                    <a:pt x="289" y="1"/>
                  </a:moveTo>
                  <a:cubicBezTo>
                    <a:pt x="131" y="1"/>
                    <a:pt x="0" y="132"/>
                    <a:pt x="0" y="290"/>
                  </a:cubicBezTo>
                  <a:cubicBezTo>
                    <a:pt x="0" y="434"/>
                    <a:pt x="131" y="565"/>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2" name="Google Shape;9592;p66"/>
            <p:cNvSpPr/>
            <p:nvPr/>
          </p:nvSpPr>
          <p:spPr>
            <a:xfrm>
              <a:off x="-904872" y="1283807"/>
              <a:ext cx="39106" cy="39173"/>
            </a:xfrm>
            <a:custGeom>
              <a:rect b="b" l="l" r="r" t="t"/>
              <a:pathLst>
                <a:path extrusionOk="0" h="592" w="591">
                  <a:moveTo>
                    <a:pt x="289" y="1"/>
                  </a:moveTo>
                  <a:cubicBezTo>
                    <a:pt x="131" y="1"/>
                    <a:pt x="0" y="132"/>
                    <a:pt x="0" y="303"/>
                  </a:cubicBezTo>
                  <a:cubicBezTo>
                    <a:pt x="0" y="447"/>
                    <a:pt x="131" y="578"/>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3" name="Google Shape;9593;p66"/>
            <p:cNvSpPr/>
            <p:nvPr/>
          </p:nvSpPr>
          <p:spPr>
            <a:xfrm>
              <a:off x="-904872"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4" name="Google Shape;9594;p66"/>
            <p:cNvSpPr/>
            <p:nvPr/>
          </p:nvSpPr>
          <p:spPr>
            <a:xfrm>
              <a:off x="-904872"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5" name="Google Shape;9595;p66"/>
            <p:cNvSpPr/>
            <p:nvPr/>
          </p:nvSpPr>
          <p:spPr>
            <a:xfrm>
              <a:off x="-904872"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6" name="Google Shape;9596;p66"/>
            <p:cNvSpPr/>
            <p:nvPr/>
          </p:nvSpPr>
          <p:spPr>
            <a:xfrm>
              <a:off x="-1056864" y="1607773"/>
              <a:ext cx="39106" cy="39106"/>
            </a:xfrm>
            <a:custGeom>
              <a:rect b="b" l="l" r="r" t="t"/>
              <a:pathLst>
                <a:path extrusionOk="0" h="591" w="591">
                  <a:moveTo>
                    <a:pt x="289" y="0"/>
                  </a:moveTo>
                  <a:cubicBezTo>
                    <a:pt x="132" y="0"/>
                    <a:pt x="0" y="131"/>
                    <a:pt x="0" y="289"/>
                  </a:cubicBezTo>
                  <a:cubicBezTo>
                    <a:pt x="0"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7" name="Google Shape;9597;p66"/>
            <p:cNvSpPr/>
            <p:nvPr/>
          </p:nvSpPr>
          <p:spPr>
            <a:xfrm>
              <a:off x="-1056864" y="1446187"/>
              <a:ext cx="39106" cy="38312"/>
            </a:xfrm>
            <a:custGeom>
              <a:rect b="b" l="l" r="r" t="t"/>
              <a:pathLst>
                <a:path extrusionOk="0" h="579" w="591">
                  <a:moveTo>
                    <a:pt x="289" y="1"/>
                  </a:moveTo>
                  <a:cubicBezTo>
                    <a:pt x="132" y="1"/>
                    <a:pt x="0" y="132"/>
                    <a:pt x="0" y="290"/>
                  </a:cubicBezTo>
                  <a:cubicBezTo>
                    <a:pt x="0"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8" name="Google Shape;9598;p66"/>
            <p:cNvSpPr/>
            <p:nvPr/>
          </p:nvSpPr>
          <p:spPr>
            <a:xfrm>
              <a:off x="-1056864"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9" name="Google Shape;9599;p66"/>
            <p:cNvSpPr/>
            <p:nvPr/>
          </p:nvSpPr>
          <p:spPr>
            <a:xfrm>
              <a:off x="-1056864"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0" name="Google Shape;9600;p66"/>
            <p:cNvSpPr/>
            <p:nvPr/>
          </p:nvSpPr>
          <p:spPr>
            <a:xfrm>
              <a:off x="-1056864"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1" name="Google Shape;9601;p66"/>
            <p:cNvSpPr/>
            <p:nvPr/>
          </p:nvSpPr>
          <p:spPr>
            <a:xfrm>
              <a:off x="-1056864"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2" name="Google Shape;9602;p66"/>
            <p:cNvSpPr/>
            <p:nvPr/>
          </p:nvSpPr>
          <p:spPr>
            <a:xfrm>
              <a:off x="-1208855" y="1607773"/>
              <a:ext cx="39173" cy="39106"/>
            </a:xfrm>
            <a:custGeom>
              <a:rect b="b" l="l" r="r" t="t"/>
              <a:pathLst>
                <a:path extrusionOk="0" h="591" w="592">
                  <a:moveTo>
                    <a:pt x="289" y="0"/>
                  </a:moveTo>
                  <a:cubicBezTo>
                    <a:pt x="132" y="0"/>
                    <a:pt x="1" y="131"/>
                    <a:pt x="1" y="289"/>
                  </a:cubicBezTo>
                  <a:cubicBezTo>
                    <a:pt x="1" y="459"/>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3" name="Google Shape;9603;p66"/>
            <p:cNvSpPr/>
            <p:nvPr/>
          </p:nvSpPr>
          <p:spPr>
            <a:xfrm>
              <a:off x="-1208855" y="1446187"/>
              <a:ext cx="39173" cy="38312"/>
            </a:xfrm>
            <a:custGeom>
              <a:rect b="b" l="l" r="r" t="t"/>
              <a:pathLst>
                <a:path extrusionOk="0" h="579" w="592">
                  <a:moveTo>
                    <a:pt x="289" y="1"/>
                  </a:moveTo>
                  <a:cubicBezTo>
                    <a:pt x="132" y="1"/>
                    <a:pt x="1" y="132"/>
                    <a:pt x="1" y="290"/>
                  </a:cubicBezTo>
                  <a:cubicBezTo>
                    <a:pt x="1" y="434"/>
                    <a:pt x="132"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4" name="Google Shape;9604;p66"/>
            <p:cNvSpPr/>
            <p:nvPr/>
          </p:nvSpPr>
          <p:spPr>
            <a:xfrm>
              <a:off x="-1208855"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5" name="Google Shape;9605;p66"/>
            <p:cNvSpPr/>
            <p:nvPr/>
          </p:nvSpPr>
          <p:spPr>
            <a:xfrm>
              <a:off x="-1208855"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6" name="Google Shape;9606;p66"/>
            <p:cNvSpPr/>
            <p:nvPr/>
          </p:nvSpPr>
          <p:spPr>
            <a:xfrm>
              <a:off x="-1208855"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7" name="Google Shape;9607;p66"/>
            <p:cNvSpPr/>
            <p:nvPr/>
          </p:nvSpPr>
          <p:spPr>
            <a:xfrm>
              <a:off x="-1208855"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8" name="Google Shape;9608;p66"/>
            <p:cNvSpPr/>
            <p:nvPr/>
          </p:nvSpPr>
          <p:spPr>
            <a:xfrm>
              <a:off x="-1360780"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9" name="Google Shape;9609;p66"/>
            <p:cNvSpPr/>
            <p:nvPr/>
          </p:nvSpPr>
          <p:spPr>
            <a:xfrm>
              <a:off x="-1360780" y="1446187"/>
              <a:ext cx="39106" cy="38312"/>
            </a:xfrm>
            <a:custGeom>
              <a:rect b="b" l="l" r="r" t="t"/>
              <a:pathLst>
                <a:path extrusionOk="0" h="579" w="591">
                  <a:moveTo>
                    <a:pt x="289" y="1"/>
                  </a:moveTo>
                  <a:cubicBezTo>
                    <a:pt x="131" y="1"/>
                    <a:pt x="0" y="132"/>
                    <a:pt x="0" y="290"/>
                  </a:cubicBezTo>
                  <a:cubicBezTo>
                    <a:pt x="0" y="434"/>
                    <a:pt x="131" y="578"/>
                    <a:pt x="289" y="578"/>
                  </a:cubicBezTo>
                  <a:cubicBezTo>
                    <a:pt x="459" y="578"/>
                    <a:pt x="591" y="460"/>
                    <a:pt x="591" y="290"/>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0" name="Google Shape;9610;p66"/>
            <p:cNvSpPr/>
            <p:nvPr/>
          </p:nvSpPr>
          <p:spPr>
            <a:xfrm>
              <a:off x="-1360780"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1" name="Google Shape;9611;p66"/>
            <p:cNvSpPr/>
            <p:nvPr/>
          </p:nvSpPr>
          <p:spPr>
            <a:xfrm>
              <a:off x="-1360780"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2" name="Google Shape;9612;p66"/>
            <p:cNvSpPr/>
            <p:nvPr/>
          </p:nvSpPr>
          <p:spPr>
            <a:xfrm>
              <a:off x="-1360780"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3" name="Google Shape;9613;p66"/>
            <p:cNvSpPr/>
            <p:nvPr/>
          </p:nvSpPr>
          <p:spPr>
            <a:xfrm>
              <a:off x="-1360780" y="797527"/>
              <a:ext cx="38246" cy="39106"/>
            </a:xfrm>
            <a:custGeom>
              <a:rect b="b" l="l" r="r" t="t"/>
              <a:pathLst>
                <a:path extrusionOk="0" h="591" w="578">
                  <a:moveTo>
                    <a:pt x="289" y="0"/>
                  </a:moveTo>
                  <a:cubicBezTo>
                    <a:pt x="131" y="0"/>
                    <a:pt x="0" y="132"/>
                    <a:pt x="0" y="302"/>
                  </a:cubicBezTo>
                  <a:cubicBezTo>
                    <a:pt x="0" y="460"/>
                    <a:pt x="131" y="591"/>
                    <a:pt x="289" y="591"/>
                  </a:cubicBezTo>
                  <a:cubicBezTo>
                    <a:pt x="446" y="591"/>
                    <a:pt x="577" y="460"/>
                    <a:pt x="577" y="302"/>
                  </a:cubicBezTo>
                  <a:cubicBezTo>
                    <a:pt x="577" y="132"/>
                    <a:pt x="446"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4" name="Google Shape;9614;p66"/>
            <p:cNvSpPr/>
            <p:nvPr/>
          </p:nvSpPr>
          <p:spPr>
            <a:xfrm>
              <a:off x="-1512772"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5" name="Google Shape;9615;p66"/>
            <p:cNvSpPr/>
            <p:nvPr/>
          </p:nvSpPr>
          <p:spPr>
            <a:xfrm>
              <a:off x="-1511911" y="1446187"/>
              <a:ext cx="39173" cy="38312"/>
            </a:xfrm>
            <a:custGeom>
              <a:rect b="b" l="l" r="r" t="t"/>
              <a:pathLst>
                <a:path extrusionOk="0" h="579" w="592">
                  <a:moveTo>
                    <a:pt x="289" y="1"/>
                  </a:moveTo>
                  <a:cubicBezTo>
                    <a:pt x="132" y="1"/>
                    <a:pt x="0" y="132"/>
                    <a:pt x="0" y="290"/>
                  </a:cubicBezTo>
                  <a:cubicBezTo>
                    <a:pt x="0" y="434"/>
                    <a:pt x="119" y="565"/>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6" name="Google Shape;9616;p66"/>
            <p:cNvSpPr/>
            <p:nvPr/>
          </p:nvSpPr>
          <p:spPr>
            <a:xfrm>
              <a:off x="-1511911" y="1282947"/>
              <a:ext cx="39173" cy="39173"/>
            </a:xfrm>
            <a:custGeom>
              <a:rect b="b" l="l" r="r" t="t"/>
              <a:pathLst>
                <a:path extrusionOk="0" h="592" w="592">
                  <a:moveTo>
                    <a:pt x="289" y="1"/>
                  </a:moveTo>
                  <a:cubicBezTo>
                    <a:pt x="132" y="1"/>
                    <a:pt x="0" y="132"/>
                    <a:pt x="0" y="289"/>
                  </a:cubicBezTo>
                  <a:cubicBezTo>
                    <a:pt x="0" y="460"/>
                    <a:pt x="119"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7" name="Google Shape;9617;p66"/>
            <p:cNvSpPr/>
            <p:nvPr/>
          </p:nvSpPr>
          <p:spPr>
            <a:xfrm>
              <a:off x="-1511911" y="1121427"/>
              <a:ext cx="39173" cy="39173"/>
            </a:xfrm>
            <a:custGeom>
              <a:rect b="b" l="l" r="r" t="t"/>
              <a:pathLst>
                <a:path extrusionOk="0" h="592" w="592">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8" name="Google Shape;9618;p66"/>
            <p:cNvSpPr/>
            <p:nvPr/>
          </p:nvSpPr>
          <p:spPr>
            <a:xfrm>
              <a:off x="-1511911" y="959907"/>
              <a:ext cx="39173" cy="38246"/>
            </a:xfrm>
            <a:custGeom>
              <a:rect b="b" l="l" r="r" t="t"/>
              <a:pathLst>
                <a:path extrusionOk="0" h="578" w="592">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9" name="Google Shape;9619;p66"/>
            <p:cNvSpPr/>
            <p:nvPr/>
          </p:nvSpPr>
          <p:spPr>
            <a:xfrm>
              <a:off x="-1511911" y="797527"/>
              <a:ext cx="39173" cy="39106"/>
            </a:xfrm>
            <a:custGeom>
              <a:rect b="b" l="l" r="r" t="t"/>
              <a:pathLst>
                <a:path extrusionOk="0" h="591" w="592">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0" name="Google Shape;9620;p66"/>
            <p:cNvSpPr/>
            <p:nvPr/>
          </p:nvSpPr>
          <p:spPr>
            <a:xfrm>
              <a:off x="-1663903" y="1607773"/>
              <a:ext cx="39173" cy="39106"/>
            </a:xfrm>
            <a:custGeom>
              <a:rect b="b" l="l" r="r" t="t"/>
              <a:pathLst>
                <a:path extrusionOk="0" h="591" w="592">
                  <a:moveTo>
                    <a:pt x="290" y="0"/>
                  </a:moveTo>
                  <a:cubicBezTo>
                    <a:pt x="132" y="0"/>
                    <a:pt x="1" y="131"/>
                    <a:pt x="1" y="289"/>
                  </a:cubicBezTo>
                  <a:cubicBezTo>
                    <a:pt x="1" y="446"/>
                    <a:pt x="132" y="577"/>
                    <a:pt x="290" y="591"/>
                  </a:cubicBezTo>
                  <a:cubicBezTo>
                    <a:pt x="460" y="591"/>
                    <a:pt x="591" y="459"/>
                    <a:pt x="591" y="289"/>
                  </a:cubicBezTo>
                  <a:cubicBezTo>
                    <a:pt x="591"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1" name="Google Shape;9621;p66"/>
            <p:cNvSpPr/>
            <p:nvPr/>
          </p:nvSpPr>
          <p:spPr>
            <a:xfrm>
              <a:off x="-1663903" y="1444466"/>
              <a:ext cx="39173" cy="39173"/>
            </a:xfrm>
            <a:custGeom>
              <a:rect b="b" l="l" r="r" t="t"/>
              <a:pathLst>
                <a:path extrusionOk="0" h="592" w="592">
                  <a:moveTo>
                    <a:pt x="290" y="1"/>
                  </a:moveTo>
                  <a:cubicBezTo>
                    <a:pt x="132" y="1"/>
                    <a:pt x="1" y="132"/>
                    <a:pt x="1" y="303"/>
                  </a:cubicBezTo>
                  <a:cubicBezTo>
                    <a:pt x="1" y="460"/>
                    <a:pt x="132" y="591"/>
                    <a:pt x="290" y="591"/>
                  </a:cubicBezTo>
                  <a:cubicBezTo>
                    <a:pt x="460" y="591"/>
                    <a:pt x="591" y="460"/>
                    <a:pt x="591" y="303"/>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2" name="Google Shape;9622;p66"/>
            <p:cNvSpPr/>
            <p:nvPr/>
          </p:nvSpPr>
          <p:spPr>
            <a:xfrm>
              <a:off x="-1663903" y="128294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3" name="Google Shape;9623;p66"/>
            <p:cNvSpPr/>
            <p:nvPr/>
          </p:nvSpPr>
          <p:spPr>
            <a:xfrm>
              <a:off x="-1663903" y="1121427"/>
              <a:ext cx="39173" cy="39173"/>
            </a:xfrm>
            <a:custGeom>
              <a:rect b="b" l="l" r="r" t="t"/>
              <a:pathLst>
                <a:path extrusionOk="0" h="592" w="592">
                  <a:moveTo>
                    <a:pt x="290" y="1"/>
                  </a:moveTo>
                  <a:cubicBezTo>
                    <a:pt x="132" y="1"/>
                    <a:pt x="1" y="132"/>
                    <a:pt x="1" y="289"/>
                  </a:cubicBezTo>
                  <a:cubicBezTo>
                    <a:pt x="1" y="460"/>
                    <a:pt x="132" y="591"/>
                    <a:pt x="290" y="591"/>
                  </a:cubicBezTo>
                  <a:cubicBezTo>
                    <a:pt x="460" y="591"/>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4" name="Google Shape;9624;p66"/>
            <p:cNvSpPr/>
            <p:nvPr/>
          </p:nvSpPr>
          <p:spPr>
            <a:xfrm>
              <a:off x="-1663903" y="959907"/>
              <a:ext cx="39173" cy="38246"/>
            </a:xfrm>
            <a:custGeom>
              <a:rect b="b" l="l" r="r" t="t"/>
              <a:pathLst>
                <a:path extrusionOk="0" h="578" w="592">
                  <a:moveTo>
                    <a:pt x="290" y="1"/>
                  </a:moveTo>
                  <a:cubicBezTo>
                    <a:pt x="132" y="1"/>
                    <a:pt x="1" y="132"/>
                    <a:pt x="1" y="289"/>
                  </a:cubicBezTo>
                  <a:cubicBezTo>
                    <a:pt x="1" y="460"/>
                    <a:pt x="132" y="578"/>
                    <a:pt x="290" y="578"/>
                  </a:cubicBezTo>
                  <a:cubicBezTo>
                    <a:pt x="460" y="578"/>
                    <a:pt x="591" y="460"/>
                    <a:pt x="591" y="289"/>
                  </a:cubicBezTo>
                  <a:cubicBezTo>
                    <a:pt x="591"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5" name="Google Shape;9625;p66"/>
            <p:cNvSpPr/>
            <p:nvPr/>
          </p:nvSpPr>
          <p:spPr>
            <a:xfrm>
              <a:off x="-1663903" y="797527"/>
              <a:ext cx="39173" cy="39106"/>
            </a:xfrm>
            <a:custGeom>
              <a:rect b="b" l="l" r="r" t="t"/>
              <a:pathLst>
                <a:path extrusionOk="0" h="591" w="592">
                  <a:moveTo>
                    <a:pt x="290" y="0"/>
                  </a:moveTo>
                  <a:cubicBezTo>
                    <a:pt x="132" y="0"/>
                    <a:pt x="1" y="132"/>
                    <a:pt x="1" y="302"/>
                  </a:cubicBezTo>
                  <a:cubicBezTo>
                    <a:pt x="1" y="460"/>
                    <a:pt x="132" y="591"/>
                    <a:pt x="290" y="591"/>
                  </a:cubicBezTo>
                  <a:cubicBezTo>
                    <a:pt x="460" y="591"/>
                    <a:pt x="591" y="460"/>
                    <a:pt x="591" y="302"/>
                  </a:cubicBezTo>
                  <a:cubicBezTo>
                    <a:pt x="591" y="132"/>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6" name="Google Shape;9626;p66"/>
            <p:cNvSpPr/>
            <p:nvPr/>
          </p:nvSpPr>
          <p:spPr>
            <a:xfrm>
              <a:off x="-1815828" y="1607773"/>
              <a:ext cx="39106" cy="39106"/>
            </a:xfrm>
            <a:custGeom>
              <a:rect b="b" l="l" r="r" t="t"/>
              <a:pathLst>
                <a:path extrusionOk="0" h="591" w="591">
                  <a:moveTo>
                    <a:pt x="289" y="0"/>
                  </a:moveTo>
                  <a:cubicBezTo>
                    <a:pt x="131" y="0"/>
                    <a:pt x="0" y="131"/>
                    <a:pt x="0" y="289"/>
                  </a:cubicBezTo>
                  <a:cubicBezTo>
                    <a:pt x="0" y="446"/>
                    <a:pt x="131" y="577"/>
                    <a:pt x="289" y="591"/>
                  </a:cubicBezTo>
                  <a:cubicBezTo>
                    <a:pt x="459" y="591"/>
                    <a:pt x="591" y="459"/>
                    <a:pt x="591" y="289"/>
                  </a:cubicBezTo>
                  <a:cubicBezTo>
                    <a:pt x="591" y="131"/>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7" name="Google Shape;9627;p66"/>
            <p:cNvSpPr/>
            <p:nvPr/>
          </p:nvSpPr>
          <p:spPr>
            <a:xfrm>
              <a:off x="-1815828" y="1444466"/>
              <a:ext cx="39106" cy="39173"/>
            </a:xfrm>
            <a:custGeom>
              <a:rect b="b" l="l" r="r" t="t"/>
              <a:pathLst>
                <a:path extrusionOk="0" h="592" w="591">
                  <a:moveTo>
                    <a:pt x="289" y="1"/>
                  </a:moveTo>
                  <a:cubicBezTo>
                    <a:pt x="131" y="1"/>
                    <a:pt x="0" y="132"/>
                    <a:pt x="0" y="303"/>
                  </a:cubicBezTo>
                  <a:cubicBezTo>
                    <a:pt x="0" y="460"/>
                    <a:pt x="131" y="591"/>
                    <a:pt x="289" y="591"/>
                  </a:cubicBezTo>
                  <a:cubicBezTo>
                    <a:pt x="459" y="591"/>
                    <a:pt x="591" y="460"/>
                    <a:pt x="591" y="303"/>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8" name="Google Shape;9628;p66"/>
            <p:cNvSpPr/>
            <p:nvPr/>
          </p:nvSpPr>
          <p:spPr>
            <a:xfrm>
              <a:off x="-1815828" y="128294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9" name="Google Shape;9629;p66"/>
            <p:cNvSpPr/>
            <p:nvPr/>
          </p:nvSpPr>
          <p:spPr>
            <a:xfrm>
              <a:off x="-1815828" y="1121427"/>
              <a:ext cx="39106" cy="39173"/>
            </a:xfrm>
            <a:custGeom>
              <a:rect b="b" l="l" r="r" t="t"/>
              <a:pathLst>
                <a:path extrusionOk="0" h="592" w="591">
                  <a:moveTo>
                    <a:pt x="289" y="1"/>
                  </a:moveTo>
                  <a:cubicBezTo>
                    <a:pt x="131" y="1"/>
                    <a:pt x="0" y="132"/>
                    <a:pt x="0" y="289"/>
                  </a:cubicBezTo>
                  <a:cubicBezTo>
                    <a:pt x="0" y="460"/>
                    <a:pt x="131" y="591"/>
                    <a:pt x="289" y="591"/>
                  </a:cubicBezTo>
                  <a:cubicBezTo>
                    <a:pt x="459" y="591"/>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0" name="Google Shape;9630;p66"/>
            <p:cNvSpPr/>
            <p:nvPr/>
          </p:nvSpPr>
          <p:spPr>
            <a:xfrm>
              <a:off x="-1815828" y="959907"/>
              <a:ext cx="39106" cy="38246"/>
            </a:xfrm>
            <a:custGeom>
              <a:rect b="b" l="l" r="r" t="t"/>
              <a:pathLst>
                <a:path extrusionOk="0" h="578" w="591">
                  <a:moveTo>
                    <a:pt x="289" y="1"/>
                  </a:moveTo>
                  <a:cubicBezTo>
                    <a:pt x="131" y="1"/>
                    <a:pt x="0" y="132"/>
                    <a:pt x="0" y="289"/>
                  </a:cubicBezTo>
                  <a:cubicBezTo>
                    <a:pt x="0" y="460"/>
                    <a:pt x="131" y="578"/>
                    <a:pt x="289" y="578"/>
                  </a:cubicBezTo>
                  <a:cubicBezTo>
                    <a:pt x="459" y="578"/>
                    <a:pt x="591" y="460"/>
                    <a:pt x="591" y="289"/>
                  </a:cubicBezTo>
                  <a:cubicBezTo>
                    <a:pt x="591" y="132"/>
                    <a:pt x="459"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1" name="Google Shape;9631;p66"/>
            <p:cNvSpPr/>
            <p:nvPr/>
          </p:nvSpPr>
          <p:spPr>
            <a:xfrm>
              <a:off x="-1815828" y="797527"/>
              <a:ext cx="39106" cy="39106"/>
            </a:xfrm>
            <a:custGeom>
              <a:rect b="b" l="l" r="r" t="t"/>
              <a:pathLst>
                <a:path extrusionOk="0" h="591" w="591">
                  <a:moveTo>
                    <a:pt x="289" y="0"/>
                  </a:moveTo>
                  <a:cubicBezTo>
                    <a:pt x="131" y="0"/>
                    <a:pt x="0" y="132"/>
                    <a:pt x="0" y="302"/>
                  </a:cubicBezTo>
                  <a:cubicBezTo>
                    <a:pt x="0" y="460"/>
                    <a:pt x="131" y="591"/>
                    <a:pt x="289" y="591"/>
                  </a:cubicBezTo>
                  <a:cubicBezTo>
                    <a:pt x="459" y="591"/>
                    <a:pt x="591" y="460"/>
                    <a:pt x="591" y="302"/>
                  </a:cubicBezTo>
                  <a:cubicBezTo>
                    <a:pt x="591" y="132"/>
                    <a:pt x="459"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2" name="Google Shape;9632;p66"/>
            <p:cNvSpPr/>
            <p:nvPr/>
          </p:nvSpPr>
          <p:spPr>
            <a:xfrm>
              <a:off x="-1967819" y="1607773"/>
              <a:ext cx="39106" cy="39106"/>
            </a:xfrm>
            <a:custGeom>
              <a:rect b="b" l="l" r="r" t="t"/>
              <a:pathLst>
                <a:path extrusionOk="0" h="591" w="591">
                  <a:moveTo>
                    <a:pt x="289" y="0"/>
                  </a:moveTo>
                  <a:cubicBezTo>
                    <a:pt x="132" y="0"/>
                    <a:pt x="0" y="131"/>
                    <a:pt x="0" y="289"/>
                  </a:cubicBezTo>
                  <a:cubicBezTo>
                    <a:pt x="0"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3" name="Google Shape;9633;p66"/>
            <p:cNvSpPr/>
            <p:nvPr/>
          </p:nvSpPr>
          <p:spPr>
            <a:xfrm>
              <a:off x="-1967819" y="1444466"/>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4" name="Google Shape;9634;p66"/>
            <p:cNvSpPr/>
            <p:nvPr/>
          </p:nvSpPr>
          <p:spPr>
            <a:xfrm>
              <a:off x="-1967819" y="128294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5" name="Google Shape;9635;p66"/>
            <p:cNvSpPr/>
            <p:nvPr/>
          </p:nvSpPr>
          <p:spPr>
            <a:xfrm>
              <a:off x="-1967819" y="1121427"/>
              <a:ext cx="39106" cy="39173"/>
            </a:xfrm>
            <a:custGeom>
              <a:rect b="b" l="l" r="r" t="t"/>
              <a:pathLst>
                <a:path extrusionOk="0" h="592" w="591">
                  <a:moveTo>
                    <a:pt x="289" y="1"/>
                  </a:moveTo>
                  <a:cubicBezTo>
                    <a:pt x="132" y="1"/>
                    <a:pt x="0" y="132"/>
                    <a:pt x="0" y="289"/>
                  </a:cubicBezTo>
                  <a:cubicBezTo>
                    <a:pt x="0"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6" name="Google Shape;9636;p66"/>
            <p:cNvSpPr/>
            <p:nvPr/>
          </p:nvSpPr>
          <p:spPr>
            <a:xfrm>
              <a:off x="-1967819" y="959907"/>
              <a:ext cx="39106" cy="38246"/>
            </a:xfrm>
            <a:custGeom>
              <a:rect b="b" l="l" r="r" t="t"/>
              <a:pathLst>
                <a:path extrusionOk="0" h="578" w="591">
                  <a:moveTo>
                    <a:pt x="289" y="1"/>
                  </a:moveTo>
                  <a:cubicBezTo>
                    <a:pt x="132" y="1"/>
                    <a:pt x="0" y="132"/>
                    <a:pt x="0" y="289"/>
                  </a:cubicBezTo>
                  <a:cubicBezTo>
                    <a:pt x="0"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7" name="Google Shape;9637;p66"/>
            <p:cNvSpPr/>
            <p:nvPr/>
          </p:nvSpPr>
          <p:spPr>
            <a:xfrm>
              <a:off x="-1967819" y="797527"/>
              <a:ext cx="39106" cy="39106"/>
            </a:xfrm>
            <a:custGeom>
              <a:rect b="b" l="l" r="r" t="t"/>
              <a:pathLst>
                <a:path extrusionOk="0" h="591" w="591">
                  <a:moveTo>
                    <a:pt x="289" y="0"/>
                  </a:moveTo>
                  <a:cubicBezTo>
                    <a:pt x="132" y="0"/>
                    <a:pt x="0" y="132"/>
                    <a:pt x="0" y="302"/>
                  </a:cubicBezTo>
                  <a:cubicBezTo>
                    <a:pt x="0"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8" name="Google Shape;9638;p66"/>
            <p:cNvSpPr/>
            <p:nvPr/>
          </p:nvSpPr>
          <p:spPr>
            <a:xfrm>
              <a:off x="-2119810" y="1607773"/>
              <a:ext cx="39173" cy="39106"/>
            </a:xfrm>
            <a:custGeom>
              <a:rect b="b" l="l" r="r" t="t"/>
              <a:pathLst>
                <a:path extrusionOk="0" h="591" w="592">
                  <a:moveTo>
                    <a:pt x="289" y="0"/>
                  </a:moveTo>
                  <a:cubicBezTo>
                    <a:pt x="132" y="0"/>
                    <a:pt x="1" y="131"/>
                    <a:pt x="1" y="289"/>
                  </a:cubicBezTo>
                  <a:cubicBezTo>
                    <a:pt x="1" y="446"/>
                    <a:pt x="132" y="577"/>
                    <a:pt x="289" y="591"/>
                  </a:cubicBezTo>
                  <a:cubicBezTo>
                    <a:pt x="460" y="591"/>
                    <a:pt x="591" y="459"/>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9" name="Google Shape;9639;p66"/>
            <p:cNvSpPr/>
            <p:nvPr/>
          </p:nvSpPr>
          <p:spPr>
            <a:xfrm>
              <a:off x="-2119810" y="1444466"/>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0" name="Google Shape;9640;p66"/>
            <p:cNvSpPr/>
            <p:nvPr/>
          </p:nvSpPr>
          <p:spPr>
            <a:xfrm>
              <a:off x="-2119810" y="128294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1" name="Google Shape;9641;p66"/>
            <p:cNvSpPr/>
            <p:nvPr/>
          </p:nvSpPr>
          <p:spPr>
            <a:xfrm>
              <a:off x="-2119810" y="1121427"/>
              <a:ext cx="39173" cy="39173"/>
            </a:xfrm>
            <a:custGeom>
              <a:rect b="b" l="l" r="r" t="t"/>
              <a:pathLst>
                <a:path extrusionOk="0" h="592" w="592">
                  <a:moveTo>
                    <a:pt x="289" y="1"/>
                  </a:moveTo>
                  <a:cubicBezTo>
                    <a:pt x="132" y="1"/>
                    <a:pt x="1" y="132"/>
                    <a:pt x="1" y="289"/>
                  </a:cubicBezTo>
                  <a:cubicBezTo>
                    <a:pt x="1" y="460"/>
                    <a:pt x="132" y="591"/>
                    <a:pt x="289" y="591"/>
                  </a:cubicBezTo>
                  <a:cubicBezTo>
                    <a:pt x="460" y="591"/>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2" name="Google Shape;9642;p66"/>
            <p:cNvSpPr/>
            <p:nvPr/>
          </p:nvSpPr>
          <p:spPr>
            <a:xfrm>
              <a:off x="-2119810" y="959907"/>
              <a:ext cx="39173" cy="38246"/>
            </a:xfrm>
            <a:custGeom>
              <a:rect b="b" l="l" r="r" t="t"/>
              <a:pathLst>
                <a:path extrusionOk="0" h="578" w="592">
                  <a:moveTo>
                    <a:pt x="289" y="1"/>
                  </a:moveTo>
                  <a:cubicBezTo>
                    <a:pt x="132" y="1"/>
                    <a:pt x="1" y="132"/>
                    <a:pt x="1" y="289"/>
                  </a:cubicBezTo>
                  <a:cubicBezTo>
                    <a:pt x="1" y="460"/>
                    <a:pt x="132" y="578"/>
                    <a:pt x="289" y="578"/>
                  </a:cubicBezTo>
                  <a:cubicBezTo>
                    <a:pt x="460" y="578"/>
                    <a:pt x="591" y="460"/>
                    <a:pt x="591" y="289"/>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3" name="Google Shape;9643;p66"/>
            <p:cNvSpPr/>
            <p:nvPr/>
          </p:nvSpPr>
          <p:spPr>
            <a:xfrm>
              <a:off x="-2119810" y="797527"/>
              <a:ext cx="39173" cy="39106"/>
            </a:xfrm>
            <a:custGeom>
              <a:rect b="b" l="l" r="r" t="t"/>
              <a:pathLst>
                <a:path extrusionOk="0" h="591" w="592">
                  <a:moveTo>
                    <a:pt x="289" y="0"/>
                  </a:moveTo>
                  <a:cubicBezTo>
                    <a:pt x="132" y="0"/>
                    <a:pt x="1" y="132"/>
                    <a:pt x="1" y="302"/>
                  </a:cubicBezTo>
                  <a:cubicBezTo>
                    <a:pt x="1" y="460"/>
                    <a:pt x="132" y="591"/>
                    <a:pt x="289" y="591"/>
                  </a:cubicBezTo>
                  <a:cubicBezTo>
                    <a:pt x="460" y="591"/>
                    <a:pt x="591" y="460"/>
                    <a:pt x="591" y="302"/>
                  </a:cubicBezTo>
                  <a:cubicBezTo>
                    <a:pt x="591" y="132"/>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4" name="Google Shape;9644;p66"/>
            <p:cNvSpPr/>
            <p:nvPr/>
          </p:nvSpPr>
          <p:spPr>
            <a:xfrm>
              <a:off x="-2263067" y="1602545"/>
              <a:ext cx="39106" cy="39106"/>
            </a:xfrm>
            <a:custGeom>
              <a:rect b="b" l="l" r="r" t="t"/>
              <a:pathLst>
                <a:path extrusionOk="0" h="591" w="591">
                  <a:moveTo>
                    <a:pt x="289" y="0"/>
                  </a:moveTo>
                  <a:cubicBezTo>
                    <a:pt x="132" y="0"/>
                    <a:pt x="0" y="131"/>
                    <a:pt x="0" y="289"/>
                  </a:cubicBezTo>
                  <a:cubicBezTo>
                    <a:pt x="0" y="460"/>
                    <a:pt x="132" y="591"/>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5" name="Google Shape;9645;p66"/>
            <p:cNvSpPr/>
            <p:nvPr/>
          </p:nvSpPr>
          <p:spPr>
            <a:xfrm>
              <a:off x="-2263067"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6" name="Google Shape;9646;p66"/>
            <p:cNvSpPr/>
            <p:nvPr/>
          </p:nvSpPr>
          <p:spPr>
            <a:xfrm>
              <a:off x="-2263067"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7" name="Google Shape;9647;p66"/>
            <p:cNvSpPr/>
            <p:nvPr/>
          </p:nvSpPr>
          <p:spPr>
            <a:xfrm>
              <a:off x="-2263067" y="1116200"/>
              <a:ext cx="39106" cy="38379"/>
            </a:xfrm>
            <a:custGeom>
              <a:rect b="b" l="l" r="r" t="t"/>
              <a:pathLst>
                <a:path extrusionOk="0" h="580" w="591">
                  <a:moveTo>
                    <a:pt x="289" y="1"/>
                  </a:moveTo>
                  <a:cubicBezTo>
                    <a:pt x="132" y="1"/>
                    <a:pt x="0" y="132"/>
                    <a:pt x="0" y="290"/>
                  </a:cubicBezTo>
                  <a:cubicBezTo>
                    <a:pt x="0" y="452"/>
                    <a:pt x="120" y="579"/>
                    <a:pt x="267"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8" name="Google Shape;9648;p66"/>
            <p:cNvSpPr/>
            <p:nvPr/>
          </p:nvSpPr>
          <p:spPr>
            <a:xfrm>
              <a:off x="-2263067" y="953820"/>
              <a:ext cx="39106" cy="39173"/>
            </a:xfrm>
            <a:custGeom>
              <a:rect b="b" l="l" r="r" t="t"/>
              <a:pathLst>
                <a:path extrusionOk="0" h="592" w="591">
                  <a:moveTo>
                    <a:pt x="289" y="1"/>
                  </a:moveTo>
                  <a:cubicBezTo>
                    <a:pt x="132" y="1"/>
                    <a:pt x="0" y="132"/>
                    <a:pt x="0" y="303"/>
                  </a:cubicBezTo>
                  <a:cubicBezTo>
                    <a:pt x="0"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9" name="Google Shape;9649;p66"/>
            <p:cNvSpPr/>
            <p:nvPr/>
          </p:nvSpPr>
          <p:spPr>
            <a:xfrm>
              <a:off x="-2263067" y="792300"/>
              <a:ext cx="39106" cy="39173"/>
            </a:xfrm>
            <a:custGeom>
              <a:rect b="b" l="l" r="r" t="t"/>
              <a:pathLst>
                <a:path extrusionOk="0" h="592" w="591">
                  <a:moveTo>
                    <a:pt x="289" y="1"/>
                  </a:moveTo>
                  <a:cubicBezTo>
                    <a:pt x="132" y="1"/>
                    <a:pt x="0" y="132"/>
                    <a:pt x="0" y="302"/>
                  </a:cubicBezTo>
                  <a:cubicBezTo>
                    <a:pt x="0"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0" name="Google Shape;9650;p66"/>
            <p:cNvSpPr/>
            <p:nvPr/>
          </p:nvSpPr>
          <p:spPr>
            <a:xfrm>
              <a:off x="-2415059" y="1602545"/>
              <a:ext cx="39173" cy="39106"/>
            </a:xfrm>
            <a:custGeom>
              <a:rect b="b" l="l" r="r" t="t"/>
              <a:pathLst>
                <a:path extrusionOk="0" h="591" w="592">
                  <a:moveTo>
                    <a:pt x="289" y="0"/>
                  </a:moveTo>
                  <a:cubicBezTo>
                    <a:pt x="132" y="0"/>
                    <a:pt x="1" y="131"/>
                    <a:pt x="1" y="289"/>
                  </a:cubicBezTo>
                  <a:cubicBezTo>
                    <a:pt x="1" y="460"/>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1" name="Google Shape;9651;p66"/>
            <p:cNvSpPr/>
            <p:nvPr/>
          </p:nvSpPr>
          <p:spPr>
            <a:xfrm>
              <a:off x="-2415059" y="1440165"/>
              <a:ext cx="39173" cy="39106"/>
            </a:xfrm>
            <a:custGeom>
              <a:rect b="b" l="l" r="r" t="t"/>
              <a:pathLst>
                <a:path extrusionOk="0" h="591" w="592">
                  <a:moveTo>
                    <a:pt x="289" y="0"/>
                  </a:moveTo>
                  <a:cubicBezTo>
                    <a:pt x="132" y="0"/>
                    <a:pt x="1" y="131"/>
                    <a:pt x="1" y="302"/>
                  </a:cubicBezTo>
                  <a:cubicBezTo>
                    <a:pt x="1"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2" name="Google Shape;9652;p66"/>
            <p:cNvSpPr/>
            <p:nvPr/>
          </p:nvSpPr>
          <p:spPr>
            <a:xfrm>
              <a:off x="-2415059" y="1277719"/>
              <a:ext cx="39173" cy="39173"/>
            </a:xfrm>
            <a:custGeom>
              <a:rect b="b" l="l" r="r" t="t"/>
              <a:pathLst>
                <a:path extrusionOk="0" h="592" w="592">
                  <a:moveTo>
                    <a:pt x="289" y="1"/>
                  </a:moveTo>
                  <a:cubicBezTo>
                    <a:pt x="132" y="1"/>
                    <a:pt x="1" y="132"/>
                    <a:pt x="1" y="290"/>
                  </a:cubicBezTo>
                  <a:cubicBezTo>
                    <a:pt x="1"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3" name="Google Shape;9653;p66"/>
            <p:cNvSpPr/>
            <p:nvPr/>
          </p:nvSpPr>
          <p:spPr>
            <a:xfrm>
              <a:off x="-2415059" y="1116200"/>
              <a:ext cx="39173" cy="38379"/>
            </a:xfrm>
            <a:custGeom>
              <a:rect b="b" l="l" r="r" t="t"/>
              <a:pathLst>
                <a:path extrusionOk="0" h="580" w="592">
                  <a:moveTo>
                    <a:pt x="289" y="1"/>
                  </a:moveTo>
                  <a:cubicBezTo>
                    <a:pt x="132" y="1"/>
                    <a:pt x="1" y="132"/>
                    <a:pt x="1" y="290"/>
                  </a:cubicBezTo>
                  <a:cubicBezTo>
                    <a:pt x="1" y="452"/>
                    <a:pt x="120" y="579"/>
                    <a:pt x="268" y="579"/>
                  </a:cubicBezTo>
                  <a:cubicBezTo>
                    <a:pt x="275" y="579"/>
                    <a:pt x="282" y="579"/>
                    <a:pt x="289" y="578"/>
                  </a:cubicBezTo>
                  <a:cubicBezTo>
                    <a:pt x="460" y="578"/>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4" name="Google Shape;9654;p66"/>
            <p:cNvSpPr/>
            <p:nvPr/>
          </p:nvSpPr>
          <p:spPr>
            <a:xfrm>
              <a:off x="-2415059" y="953820"/>
              <a:ext cx="39173" cy="39173"/>
            </a:xfrm>
            <a:custGeom>
              <a:rect b="b" l="l" r="r" t="t"/>
              <a:pathLst>
                <a:path extrusionOk="0" h="592" w="592">
                  <a:moveTo>
                    <a:pt x="289" y="1"/>
                  </a:moveTo>
                  <a:cubicBezTo>
                    <a:pt x="132" y="1"/>
                    <a:pt x="1" y="132"/>
                    <a:pt x="1" y="303"/>
                  </a:cubicBezTo>
                  <a:cubicBezTo>
                    <a:pt x="1" y="460"/>
                    <a:pt x="132" y="591"/>
                    <a:pt x="289" y="591"/>
                  </a:cubicBezTo>
                  <a:cubicBezTo>
                    <a:pt x="460" y="591"/>
                    <a:pt x="591" y="460"/>
                    <a:pt x="591" y="303"/>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5" name="Google Shape;9655;p66"/>
            <p:cNvSpPr/>
            <p:nvPr/>
          </p:nvSpPr>
          <p:spPr>
            <a:xfrm>
              <a:off x="-2415059" y="792300"/>
              <a:ext cx="39173" cy="39173"/>
            </a:xfrm>
            <a:custGeom>
              <a:rect b="b" l="l" r="r" t="t"/>
              <a:pathLst>
                <a:path extrusionOk="0" h="592" w="592">
                  <a:moveTo>
                    <a:pt x="289" y="1"/>
                  </a:moveTo>
                  <a:cubicBezTo>
                    <a:pt x="132" y="1"/>
                    <a:pt x="1" y="132"/>
                    <a:pt x="1" y="302"/>
                  </a:cubicBezTo>
                  <a:cubicBezTo>
                    <a:pt x="1" y="460"/>
                    <a:pt x="132" y="591"/>
                    <a:pt x="289" y="591"/>
                  </a:cubicBezTo>
                  <a:cubicBezTo>
                    <a:pt x="460" y="591"/>
                    <a:pt x="591" y="460"/>
                    <a:pt x="591" y="302"/>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6" name="Google Shape;9656;p66"/>
            <p:cNvSpPr/>
            <p:nvPr/>
          </p:nvSpPr>
          <p:spPr>
            <a:xfrm>
              <a:off x="-2567050" y="1602545"/>
              <a:ext cx="39173" cy="39106"/>
            </a:xfrm>
            <a:custGeom>
              <a:rect b="b" l="l" r="r" t="t"/>
              <a:pathLst>
                <a:path extrusionOk="0" h="591" w="592">
                  <a:moveTo>
                    <a:pt x="290" y="0"/>
                  </a:moveTo>
                  <a:cubicBezTo>
                    <a:pt x="132" y="0"/>
                    <a:pt x="1" y="131"/>
                    <a:pt x="1" y="289"/>
                  </a:cubicBezTo>
                  <a:cubicBezTo>
                    <a:pt x="1" y="460"/>
                    <a:pt x="132" y="565"/>
                    <a:pt x="290" y="591"/>
                  </a:cubicBezTo>
                  <a:cubicBezTo>
                    <a:pt x="460" y="591"/>
                    <a:pt x="592" y="460"/>
                    <a:pt x="592" y="289"/>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7" name="Google Shape;9657;p66"/>
            <p:cNvSpPr/>
            <p:nvPr/>
          </p:nvSpPr>
          <p:spPr>
            <a:xfrm>
              <a:off x="-2567050" y="1440165"/>
              <a:ext cx="39173" cy="39106"/>
            </a:xfrm>
            <a:custGeom>
              <a:rect b="b" l="l" r="r" t="t"/>
              <a:pathLst>
                <a:path extrusionOk="0" h="591" w="592">
                  <a:moveTo>
                    <a:pt x="290" y="0"/>
                  </a:moveTo>
                  <a:cubicBezTo>
                    <a:pt x="132" y="0"/>
                    <a:pt x="1" y="131"/>
                    <a:pt x="1" y="302"/>
                  </a:cubicBezTo>
                  <a:cubicBezTo>
                    <a:pt x="1" y="446"/>
                    <a:pt x="132" y="578"/>
                    <a:pt x="290" y="591"/>
                  </a:cubicBezTo>
                  <a:cubicBezTo>
                    <a:pt x="460" y="591"/>
                    <a:pt x="592" y="459"/>
                    <a:pt x="592" y="302"/>
                  </a:cubicBezTo>
                  <a:cubicBezTo>
                    <a:pt x="592" y="131"/>
                    <a:pt x="460" y="0"/>
                    <a:pt x="290"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8" name="Google Shape;9658;p66"/>
            <p:cNvSpPr/>
            <p:nvPr/>
          </p:nvSpPr>
          <p:spPr>
            <a:xfrm>
              <a:off x="-2567050" y="1277719"/>
              <a:ext cx="39173" cy="39173"/>
            </a:xfrm>
            <a:custGeom>
              <a:rect b="b" l="l" r="r" t="t"/>
              <a:pathLst>
                <a:path extrusionOk="0" h="592" w="592">
                  <a:moveTo>
                    <a:pt x="290" y="1"/>
                  </a:moveTo>
                  <a:cubicBezTo>
                    <a:pt x="132" y="1"/>
                    <a:pt x="1" y="132"/>
                    <a:pt x="1" y="290"/>
                  </a:cubicBezTo>
                  <a:cubicBezTo>
                    <a:pt x="1" y="460"/>
                    <a:pt x="132" y="591"/>
                    <a:pt x="290" y="591"/>
                  </a:cubicBezTo>
                  <a:cubicBezTo>
                    <a:pt x="460" y="591"/>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9" name="Google Shape;9659;p66"/>
            <p:cNvSpPr/>
            <p:nvPr/>
          </p:nvSpPr>
          <p:spPr>
            <a:xfrm>
              <a:off x="-2567050" y="1116200"/>
              <a:ext cx="39173" cy="38379"/>
            </a:xfrm>
            <a:custGeom>
              <a:rect b="b" l="l" r="r" t="t"/>
              <a:pathLst>
                <a:path extrusionOk="0" h="580" w="592">
                  <a:moveTo>
                    <a:pt x="290" y="1"/>
                  </a:moveTo>
                  <a:cubicBezTo>
                    <a:pt x="132" y="1"/>
                    <a:pt x="1" y="132"/>
                    <a:pt x="1" y="290"/>
                  </a:cubicBezTo>
                  <a:cubicBezTo>
                    <a:pt x="1" y="452"/>
                    <a:pt x="120" y="579"/>
                    <a:pt x="268" y="579"/>
                  </a:cubicBezTo>
                  <a:cubicBezTo>
                    <a:pt x="275" y="579"/>
                    <a:pt x="282" y="579"/>
                    <a:pt x="290" y="578"/>
                  </a:cubicBezTo>
                  <a:cubicBezTo>
                    <a:pt x="460" y="578"/>
                    <a:pt x="592" y="460"/>
                    <a:pt x="592" y="290"/>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0" name="Google Shape;9660;p66"/>
            <p:cNvSpPr/>
            <p:nvPr/>
          </p:nvSpPr>
          <p:spPr>
            <a:xfrm>
              <a:off x="-2567050" y="953820"/>
              <a:ext cx="39173" cy="39173"/>
            </a:xfrm>
            <a:custGeom>
              <a:rect b="b" l="l" r="r" t="t"/>
              <a:pathLst>
                <a:path extrusionOk="0" h="592" w="592">
                  <a:moveTo>
                    <a:pt x="290" y="1"/>
                  </a:moveTo>
                  <a:cubicBezTo>
                    <a:pt x="132" y="1"/>
                    <a:pt x="1" y="132"/>
                    <a:pt x="1" y="303"/>
                  </a:cubicBezTo>
                  <a:cubicBezTo>
                    <a:pt x="1" y="460"/>
                    <a:pt x="132" y="591"/>
                    <a:pt x="290" y="591"/>
                  </a:cubicBezTo>
                  <a:cubicBezTo>
                    <a:pt x="460" y="591"/>
                    <a:pt x="592" y="460"/>
                    <a:pt x="592" y="303"/>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1" name="Google Shape;9661;p66"/>
            <p:cNvSpPr/>
            <p:nvPr/>
          </p:nvSpPr>
          <p:spPr>
            <a:xfrm>
              <a:off x="-2567050" y="792300"/>
              <a:ext cx="39173" cy="39173"/>
            </a:xfrm>
            <a:custGeom>
              <a:rect b="b" l="l" r="r" t="t"/>
              <a:pathLst>
                <a:path extrusionOk="0" h="592" w="592">
                  <a:moveTo>
                    <a:pt x="290" y="1"/>
                  </a:moveTo>
                  <a:cubicBezTo>
                    <a:pt x="132" y="1"/>
                    <a:pt x="1" y="132"/>
                    <a:pt x="1" y="302"/>
                  </a:cubicBezTo>
                  <a:cubicBezTo>
                    <a:pt x="1" y="460"/>
                    <a:pt x="132" y="591"/>
                    <a:pt x="290" y="591"/>
                  </a:cubicBezTo>
                  <a:cubicBezTo>
                    <a:pt x="460" y="591"/>
                    <a:pt x="592" y="460"/>
                    <a:pt x="592" y="302"/>
                  </a:cubicBezTo>
                  <a:cubicBezTo>
                    <a:pt x="592" y="132"/>
                    <a:pt x="460" y="1"/>
                    <a:pt x="290"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2" name="Google Shape;9662;p66"/>
            <p:cNvSpPr/>
            <p:nvPr/>
          </p:nvSpPr>
          <p:spPr>
            <a:xfrm>
              <a:off x="-2718975" y="1602545"/>
              <a:ext cx="39106" cy="39106"/>
            </a:xfrm>
            <a:custGeom>
              <a:rect b="b" l="l" r="r" t="t"/>
              <a:pathLst>
                <a:path extrusionOk="0" h="591" w="591">
                  <a:moveTo>
                    <a:pt x="289" y="0"/>
                  </a:moveTo>
                  <a:cubicBezTo>
                    <a:pt x="132" y="0"/>
                    <a:pt x="0" y="131"/>
                    <a:pt x="0" y="289"/>
                  </a:cubicBezTo>
                  <a:cubicBezTo>
                    <a:pt x="0" y="433"/>
                    <a:pt x="132" y="565"/>
                    <a:pt x="289" y="591"/>
                  </a:cubicBezTo>
                  <a:cubicBezTo>
                    <a:pt x="460" y="591"/>
                    <a:pt x="591" y="460"/>
                    <a:pt x="591" y="289"/>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3" name="Google Shape;9663;p66"/>
            <p:cNvSpPr/>
            <p:nvPr/>
          </p:nvSpPr>
          <p:spPr>
            <a:xfrm>
              <a:off x="-2718975" y="1440165"/>
              <a:ext cx="39106" cy="39106"/>
            </a:xfrm>
            <a:custGeom>
              <a:rect b="b" l="l" r="r" t="t"/>
              <a:pathLst>
                <a:path extrusionOk="0" h="591" w="591">
                  <a:moveTo>
                    <a:pt x="289" y="0"/>
                  </a:moveTo>
                  <a:cubicBezTo>
                    <a:pt x="132" y="0"/>
                    <a:pt x="0" y="131"/>
                    <a:pt x="0" y="302"/>
                  </a:cubicBezTo>
                  <a:cubicBezTo>
                    <a:pt x="0" y="446"/>
                    <a:pt x="132" y="578"/>
                    <a:pt x="289" y="591"/>
                  </a:cubicBezTo>
                  <a:cubicBezTo>
                    <a:pt x="460" y="591"/>
                    <a:pt x="591" y="459"/>
                    <a:pt x="591" y="302"/>
                  </a:cubicBezTo>
                  <a:cubicBezTo>
                    <a:pt x="591" y="131"/>
                    <a:pt x="460" y="0"/>
                    <a:pt x="289" y="0"/>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4" name="Google Shape;9664;p66"/>
            <p:cNvSpPr/>
            <p:nvPr/>
          </p:nvSpPr>
          <p:spPr>
            <a:xfrm>
              <a:off x="-2718975" y="1277719"/>
              <a:ext cx="39106" cy="39173"/>
            </a:xfrm>
            <a:custGeom>
              <a:rect b="b" l="l" r="r" t="t"/>
              <a:pathLst>
                <a:path extrusionOk="0" h="592" w="591">
                  <a:moveTo>
                    <a:pt x="289" y="1"/>
                  </a:moveTo>
                  <a:cubicBezTo>
                    <a:pt x="132" y="1"/>
                    <a:pt x="0" y="132"/>
                    <a:pt x="0" y="290"/>
                  </a:cubicBezTo>
                  <a:cubicBezTo>
                    <a:pt x="0" y="460"/>
                    <a:pt x="132" y="591"/>
                    <a:pt x="289" y="591"/>
                  </a:cubicBezTo>
                  <a:cubicBezTo>
                    <a:pt x="460" y="591"/>
                    <a:pt x="591" y="460"/>
                    <a:pt x="591" y="290"/>
                  </a:cubicBezTo>
                  <a:cubicBezTo>
                    <a:pt x="591" y="132"/>
                    <a:pt x="460" y="1"/>
                    <a:pt x="289"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5" name="Google Shape;9665;p66"/>
            <p:cNvSpPr/>
            <p:nvPr/>
          </p:nvSpPr>
          <p:spPr>
            <a:xfrm>
              <a:off x="-2718115" y="1116200"/>
              <a:ext cx="39106" cy="38379"/>
            </a:xfrm>
            <a:custGeom>
              <a:rect b="b" l="l" r="r" t="t"/>
              <a:pathLst>
                <a:path extrusionOk="0" h="580" w="591">
                  <a:moveTo>
                    <a:pt x="302" y="1"/>
                  </a:moveTo>
                  <a:cubicBezTo>
                    <a:pt x="132" y="1"/>
                    <a:pt x="0" y="132"/>
                    <a:pt x="0" y="290"/>
                  </a:cubicBezTo>
                  <a:cubicBezTo>
                    <a:pt x="0" y="452"/>
                    <a:pt x="108" y="579"/>
                    <a:pt x="277" y="579"/>
                  </a:cubicBezTo>
                  <a:cubicBezTo>
                    <a:pt x="285" y="579"/>
                    <a:pt x="294" y="579"/>
                    <a:pt x="302" y="578"/>
                  </a:cubicBezTo>
                  <a:cubicBezTo>
                    <a:pt x="460" y="578"/>
                    <a:pt x="591" y="460"/>
                    <a:pt x="591" y="290"/>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6" name="Google Shape;9666;p66"/>
            <p:cNvSpPr/>
            <p:nvPr/>
          </p:nvSpPr>
          <p:spPr>
            <a:xfrm>
              <a:off x="-2718115" y="953820"/>
              <a:ext cx="39106" cy="39173"/>
            </a:xfrm>
            <a:custGeom>
              <a:rect b="b" l="l" r="r" t="t"/>
              <a:pathLst>
                <a:path extrusionOk="0" h="592" w="591">
                  <a:moveTo>
                    <a:pt x="302" y="1"/>
                  </a:moveTo>
                  <a:cubicBezTo>
                    <a:pt x="132" y="1"/>
                    <a:pt x="0" y="132"/>
                    <a:pt x="0" y="303"/>
                  </a:cubicBezTo>
                  <a:cubicBezTo>
                    <a:pt x="0" y="460"/>
                    <a:pt x="119" y="591"/>
                    <a:pt x="302" y="591"/>
                  </a:cubicBezTo>
                  <a:cubicBezTo>
                    <a:pt x="460" y="591"/>
                    <a:pt x="591" y="460"/>
                    <a:pt x="591" y="303"/>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7" name="Google Shape;9667;p66"/>
            <p:cNvSpPr/>
            <p:nvPr/>
          </p:nvSpPr>
          <p:spPr>
            <a:xfrm>
              <a:off x="-2718115" y="792300"/>
              <a:ext cx="39106" cy="39173"/>
            </a:xfrm>
            <a:custGeom>
              <a:rect b="b" l="l" r="r" t="t"/>
              <a:pathLst>
                <a:path extrusionOk="0" h="592" w="591">
                  <a:moveTo>
                    <a:pt x="302" y="1"/>
                  </a:moveTo>
                  <a:cubicBezTo>
                    <a:pt x="132" y="1"/>
                    <a:pt x="0" y="132"/>
                    <a:pt x="0" y="302"/>
                  </a:cubicBezTo>
                  <a:cubicBezTo>
                    <a:pt x="0" y="460"/>
                    <a:pt x="132" y="591"/>
                    <a:pt x="302" y="591"/>
                  </a:cubicBezTo>
                  <a:cubicBezTo>
                    <a:pt x="460" y="591"/>
                    <a:pt x="591" y="460"/>
                    <a:pt x="591" y="302"/>
                  </a:cubicBezTo>
                  <a:cubicBezTo>
                    <a:pt x="591" y="132"/>
                    <a:pt x="460" y="1"/>
                    <a:pt x="302" y="1"/>
                  </a:cubicBezTo>
                  <a:close/>
                </a:path>
              </a:pathLst>
            </a:custGeom>
            <a:solidFill>
              <a:srgbClr val="49EF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9668" name="Google Shape;9668;p66"/>
          <p:cNvCxnSpPr/>
          <p:nvPr/>
        </p:nvCxnSpPr>
        <p:spPr>
          <a:xfrm>
            <a:off x="605200" y="529825"/>
            <a:ext cx="0" cy="4695300"/>
          </a:xfrm>
          <a:prstGeom prst="straightConnector1">
            <a:avLst/>
          </a:prstGeom>
          <a:noFill/>
          <a:ln cap="flat" cmpd="sng" w="9525">
            <a:solidFill>
              <a:srgbClr val="DAC6FF"/>
            </a:solidFill>
            <a:prstDash val="solid"/>
            <a:round/>
            <a:headEnd len="med" w="med" type="none"/>
            <a:tailEnd len="med" w="med" type="none"/>
          </a:ln>
        </p:spPr>
      </p:cxnSp>
      <p:cxnSp>
        <p:nvCxnSpPr>
          <p:cNvPr id="9669" name="Google Shape;9669;p66"/>
          <p:cNvCxnSpPr/>
          <p:nvPr/>
        </p:nvCxnSpPr>
        <p:spPr>
          <a:xfrm>
            <a:off x="8538800" y="528050"/>
            <a:ext cx="0" cy="4696800"/>
          </a:xfrm>
          <a:prstGeom prst="straightConnector1">
            <a:avLst/>
          </a:prstGeom>
          <a:noFill/>
          <a:ln cap="flat" cmpd="sng" w="9525">
            <a:solidFill>
              <a:srgbClr val="DAC6FF"/>
            </a:solidFill>
            <a:prstDash val="solid"/>
            <a:round/>
            <a:headEnd len="med" w="med" type="none"/>
            <a:tailEnd len="med" w="med" type="none"/>
          </a:ln>
        </p:spPr>
      </p:cxnSp>
      <p:cxnSp>
        <p:nvCxnSpPr>
          <p:cNvPr id="9670" name="Google Shape;9670;p66"/>
          <p:cNvCxnSpPr/>
          <p:nvPr/>
        </p:nvCxnSpPr>
        <p:spPr>
          <a:xfrm>
            <a:off x="-281225" y="4632850"/>
            <a:ext cx="9739500" cy="0"/>
          </a:xfrm>
          <a:prstGeom prst="straightConnector1">
            <a:avLst/>
          </a:prstGeom>
          <a:noFill/>
          <a:ln cap="flat" cmpd="sng" w="9525">
            <a:solidFill>
              <a:srgbClr val="DAC6FF"/>
            </a:solidFill>
            <a:prstDash val="solid"/>
            <a:round/>
            <a:headEnd len="med" w="med" type="none"/>
            <a:tailEnd len="med" w="med" type="none"/>
          </a:ln>
        </p:spPr>
      </p:cxnSp>
      <p:cxnSp>
        <p:nvCxnSpPr>
          <p:cNvPr id="9671" name="Google Shape;9671;p66"/>
          <p:cNvCxnSpPr/>
          <p:nvPr/>
        </p:nvCxnSpPr>
        <p:spPr>
          <a:xfrm>
            <a:off x="-281225" y="525100"/>
            <a:ext cx="9739500" cy="0"/>
          </a:xfrm>
          <a:prstGeom prst="straightConnector1">
            <a:avLst/>
          </a:prstGeom>
          <a:noFill/>
          <a:ln cap="flat" cmpd="sng" w="19050">
            <a:solidFill>
              <a:srgbClr val="DAC6FF"/>
            </a:solidFill>
            <a:prstDash val="solid"/>
            <a:round/>
            <a:headEnd len="med" w="med" type="none"/>
            <a:tailEnd len="med" w="med" type="none"/>
          </a:ln>
        </p:spPr>
      </p:cxn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a columna de texto 1">
  <p:cSld name="ONE_COLUMN_TEXT_3">
    <p:spTree>
      <p:nvGrpSpPr>
        <p:cNvPr id="9672" name="Shape 9672"/>
        <p:cNvGrpSpPr/>
        <p:nvPr/>
      </p:nvGrpSpPr>
      <p:grpSpPr>
        <a:xfrm>
          <a:off x="0" y="0"/>
          <a:ext cx="0" cy="0"/>
          <a:chOff x="0" y="0"/>
          <a:chExt cx="0" cy="0"/>
        </a:xfrm>
      </p:grpSpPr>
      <p:sp>
        <p:nvSpPr>
          <p:cNvPr id="9673" name="Google Shape;9673;p67"/>
          <p:cNvSpPr txBox="1"/>
          <p:nvPr>
            <p:ph type="title"/>
          </p:nvPr>
        </p:nvSpPr>
        <p:spPr>
          <a:xfrm>
            <a:off x="1278050" y="343200"/>
            <a:ext cx="6588000" cy="669000"/>
          </a:xfrm>
          <a:prstGeom prst="rect">
            <a:avLst/>
          </a:prstGeom>
        </p:spPr>
        <p:txBody>
          <a:bodyPr anchorCtr="0" anchor="t" bIns="91425" lIns="91425" spcFirstLastPara="1" rIns="91425" wrap="square" tIns="91425">
            <a:normAutofit/>
          </a:bodyPr>
          <a:lstStyle>
            <a:lvl1pPr lvl="0" algn="ctr">
              <a:spcBef>
                <a:spcPts val="0"/>
              </a:spcBef>
              <a:spcAft>
                <a:spcPts val="0"/>
              </a:spcAft>
              <a:buNone/>
              <a:defRPr sz="3000">
                <a:solidFill>
                  <a:schemeClr val="dk2"/>
                </a:solidFill>
              </a:defRPr>
            </a:lvl1pPr>
            <a:lvl2pPr lvl="1" algn="ctr">
              <a:spcBef>
                <a:spcPts val="0"/>
              </a:spcBef>
              <a:spcAft>
                <a:spcPts val="0"/>
              </a:spcAft>
              <a:buNone/>
              <a:defRPr sz="3000"/>
            </a:lvl2pPr>
            <a:lvl3pPr lvl="2" algn="ctr">
              <a:spcBef>
                <a:spcPts val="0"/>
              </a:spcBef>
              <a:spcAft>
                <a:spcPts val="0"/>
              </a:spcAft>
              <a:buNone/>
              <a:defRPr sz="3000"/>
            </a:lvl3pPr>
            <a:lvl4pPr lvl="3" algn="ctr">
              <a:spcBef>
                <a:spcPts val="0"/>
              </a:spcBef>
              <a:spcAft>
                <a:spcPts val="0"/>
              </a:spcAft>
              <a:buNone/>
              <a:defRPr sz="3000"/>
            </a:lvl4pPr>
            <a:lvl5pPr lvl="4" algn="ctr">
              <a:spcBef>
                <a:spcPts val="0"/>
              </a:spcBef>
              <a:spcAft>
                <a:spcPts val="0"/>
              </a:spcAft>
              <a:buNone/>
              <a:defRPr sz="3000"/>
            </a:lvl5pPr>
            <a:lvl6pPr lvl="5" algn="ctr">
              <a:spcBef>
                <a:spcPts val="0"/>
              </a:spcBef>
              <a:spcAft>
                <a:spcPts val="0"/>
              </a:spcAft>
              <a:buNone/>
              <a:defRPr sz="3000"/>
            </a:lvl6pPr>
            <a:lvl7pPr lvl="6" algn="ctr">
              <a:spcBef>
                <a:spcPts val="0"/>
              </a:spcBef>
              <a:spcAft>
                <a:spcPts val="0"/>
              </a:spcAft>
              <a:buNone/>
              <a:defRPr sz="3000"/>
            </a:lvl7pPr>
            <a:lvl8pPr lvl="7" algn="ctr">
              <a:spcBef>
                <a:spcPts val="0"/>
              </a:spcBef>
              <a:spcAft>
                <a:spcPts val="0"/>
              </a:spcAft>
              <a:buNone/>
              <a:defRPr sz="3000"/>
            </a:lvl8pPr>
            <a:lvl9pPr lvl="8" algn="ctr">
              <a:spcBef>
                <a:spcPts val="0"/>
              </a:spcBef>
              <a:spcAft>
                <a:spcPts val="0"/>
              </a:spcAft>
              <a:buNone/>
              <a:defRPr sz="3000"/>
            </a:lvl9pPr>
          </a:lstStyle>
          <a:p/>
        </p:txBody>
      </p:sp>
      <p:sp>
        <p:nvSpPr>
          <p:cNvPr id="9674" name="Google Shape;9674;p67"/>
          <p:cNvSpPr txBox="1"/>
          <p:nvPr>
            <p:ph idx="1" type="subTitle"/>
          </p:nvPr>
        </p:nvSpPr>
        <p:spPr>
          <a:xfrm flipH="1">
            <a:off x="1456725" y="1617100"/>
            <a:ext cx="1960800" cy="1037700"/>
          </a:xfrm>
          <a:prstGeom prst="rect">
            <a:avLst/>
          </a:prstGeom>
        </p:spPr>
        <p:txBody>
          <a:bodyPr anchorCtr="0" anchor="ctr" bIns="91425" lIns="91425" spcFirstLastPara="1" rIns="91425" wrap="square" tIns="91425">
            <a:normAutofit/>
          </a:bodyPr>
          <a:lstStyle>
            <a:lvl1pPr lvl="0">
              <a:lnSpc>
                <a:spcPct val="100000"/>
              </a:lnSpc>
              <a:spcBef>
                <a:spcPts val="0"/>
              </a:spcBef>
              <a:spcAft>
                <a:spcPts val="0"/>
              </a:spcAft>
              <a:buSzPts val="1800"/>
              <a:buNone/>
              <a:defRPr sz="1600"/>
            </a:lvl1pPr>
            <a:lvl2pPr lvl="1" algn="r">
              <a:lnSpc>
                <a:spcPct val="100000"/>
              </a:lnSpc>
              <a:spcBef>
                <a:spcPts val="0"/>
              </a:spcBef>
              <a:spcAft>
                <a:spcPts val="0"/>
              </a:spcAft>
              <a:buSzPts val="1400"/>
              <a:buNone/>
              <a:defRPr/>
            </a:lvl2pPr>
            <a:lvl3pPr lvl="2" algn="r">
              <a:lnSpc>
                <a:spcPct val="100000"/>
              </a:lnSpc>
              <a:spcBef>
                <a:spcPts val="0"/>
              </a:spcBef>
              <a:spcAft>
                <a:spcPts val="0"/>
              </a:spcAft>
              <a:buSzPts val="1400"/>
              <a:buNone/>
              <a:defRPr/>
            </a:lvl3pPr>
            <a:lvl4pPr lvl="3" algn="r">
              <a:lnSpc>
                <a:spcPct val="100000"/>
              </a:lnSpc>
              <a:spcBef>
                <a:spcPts val="0"/>
              </a:spcBef>
              <a:spcAft>
                <a:spcPts val="0"/>
              </a:spcAft>
              <a:buSzPts val="1400"/>
              <a:buNone/>
              <a:defRPr/>
            </a:lvl4pPr>
            <a:lvl5pPr lvl="4" algn="r">
              <a:lnSpc>
                <a:spcPct val="100000"/>
              </a:lnSpc>
              <a:spcBef>
                <a:spcPts val="0"/>
              </a:spcBef>
              <a:spcAft>
                <a:spcPts val="0"/>
              </a:spcAft>
              <a:buSzPts val="1400"/>
              <a:buNone/>
              <a:defRPr/>
            </a:lvl5pPr>
            <a:lvl6pPr lvl="5" algn="r">
              <a:lnSpc>
                <a:spcPct val="100000"/>
              </a:lnSpc>
              <a:spcBef>
                <a:spcPts val="0"/>
              </a:spcBef>
              <a:spcAft>
                <a:spcPts val="0"/>
              </a:spcAft>
              <a:buSzPts val="1400"/>
              <a:buNone/>
              <a:defRPr/>
            </a:lvl6pPr>
            <a:lvl7pPr lvl="6" algn="r">
              <a:lnSpc>
                <a:spcPct val="100000"/>
              </a:lnSpc>
              <a:spcBef>
                <a:spcPts val="0"/>
              </a:spcBef>
              <a:spcAft>
                <a:spcPts val="0"/>
              </a:spcAft>
              <a:buSzPts val="1400"/>
              <a:buNone/>
              <a:defRPr/>
            </a:lvl7pPr>
            <a:lvl8pPr lvl="7" algn="r">
              <a:lnSpc>
                <a:spcPct val="100000"/>
              </a:lnSpc>
              <a:spcBef>
                <a:spcPts val="0"/>
              </a:spcBef>
              <a:spcAft>
                <a:spcPts val="0"/>
              </a:spcAft>
              <a:buSzPts val="1400"/>
              <a:buNone/>
              <a:defRPr/>
            </a:lvl8pPr>
            <a:lvl9pPr lvl="8" algn="r">
              <a:lnSpc>
                <a:spcPct val="100000"/>
              </a:lnSpc>
              <a:spcBef>
                <a:spcPts val="0"/>
              </a:spcBef>
              <a:spcAft>
                <a:spcPts val="0"/>
              </a:spcAft>
              <a:buSzPts val="1400"/>
              <a:buNone/>
              <a:defRPr/>
            </a:lvl9pPr>
          </a:lstStyle>
          <a:p/>
        </p:txBody>
      </p:sp>
      <p:sp>
        <p:nvSpPr>
          <p:cNvPr id="9675" name="Google Shape;9675;p67"/>
          <p:cNvSpPr/>
          <p:nvPr/>
        </p:nvSpPr>
        <p:spPr>
          <a:xfrm>
            <a:off x="0" y="2689849"/>
            <a:ext cx="2770896" cy="1033530"/>
          </a:xfrm>
          <a:custGeom>
            <a:rect b="b" l="l" r="r" t="t"/>
            <a:pathLst>
              <a:path extrusionOk="0" h="5847" w="106491">
                <a:moveTo>
                  <a:pt x="1" y="0"/>
                </a:moveTo>
                <a:lnTo>
                  <a:pt x="1" y="5846"/>
                </a:lnTo>
                <a:lnTo>
                  <a:pt x="106490" y="5846"/>
                </a:lnTo>
                <a:lnTo>
                  <a:pt x="106490" y="0"/>
                </a:lnTo>
                <a:close/>
              </a:path>
            </a:pathLst>
          </a:custGeom>
          <a:solidFill>
            <a:srgbClr val="FFFFFF">
              <a:alpha val="125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6" name="Google Shape;9676;p67"/>
          <p:cNvSpPr/>
          <p:nvPr/>
        </p:nvSpPr>
        <p:spPr>
          <a:xfrm>
            <a:off x="0" y="0"/>
            <a:ext cx="1278158" cy="442823"/>
          </a:xfrm>
          <a:custGeom>
            <a:rect b="b" l="l" r="r" t="t"/>
            <a:pathLst>
              <a:path extrusionOk="0" h="5847" w="106491">
                <a:moveTo>
                  <a:pt x="1" y="0"/>
                </a:moveTo>
                <a:lnTo>
                  <a:pt x="1" y="5846"/>
                </a:lnTo>
                <a:lnTo>
                  <a:pt x="106490" y="5846"/>
                </a:lnTo>
                <a:lnTo>
                  <a:pt x="10649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9677" name="Shape 9677"/>
        <p:cNvGrpSpPr/>
        <p:nvPr/>
      </p:nvGrpSpPr>
      <p:grpSpPr>
        <a:xfrm>
          <a:off x="0" y="0"/>
          <a:ext cx="0" cy="0"/>
          <a:chOff x="0" y="0"/>
          <a:chExt cx="0" cy="0"/>
        </a:xfrm>
      </p:grpSpPr>
      <p:sp>
        <p:nvSpPr>
          <p:cNvPr id="9678" name="Google Shape;9678;p68"/>
          <p:cNvSpPr txBox="1"/>
          <p:nvPr>
            <p:ph type="title"/>
          </p:nvPr>
        </p:nvSpPr>
        <p:spPr>
          <a:xfrm>
            <a:off x="64775" y="-12175"/>
            <a:ext cx="90144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679" name="Google Shape;9679;p68"/>
          <p:cNvSpPr txBox="1"/>
          <p:nvPr>
            <p:ph idx="1" type="body"/>
          </p:nvPr>
        </p:nvSpPr>
        <p:spPr>
          <a:xfrm>
            <a:off x="64775" y="560525"/>
            <a:ext cx="9014400" cy="4496400"/>
          </a:xfrm>
          <a:prstGeom prst="rect">
            <a:avLst/>
          </a:prstGeom>
          <a:noFill/>
          <a:ln>
            <a:noFill/>
          </a:ln>
        </p:spPr>
        <p:txBody>
          <a:bodyPr anchorCtr="0" anchor="t" bIns="91425" lIns="91425" spcFirstLastPara="1" rIns="91425" wrap="square" tIns="91425">
            <a:noAutofit/>
          </a:bodyPr>
          <a:lstStyle>
            <a:lvl1pPr indent="-292100" lvl="0" marL="457200" algn="l">
              <a:lnSpc>
                <a:spcPct val="115000"/>
              </a:lnSpc>
              <a:spcBef>
                <a:spcPts val="0"/>
              </a:spcBef>
              <a:spcAft>
                <a:spcPts val="0"/>
              </a:spcAft>
              <a:buSzPts val="1000"/>
              <a:buChar char="●"/>
              <a:defRPr sz="1400"/>
            </a:lvl1pPr>
            <a:lvl2pPr indent="-292100" lvl="1" marL="914400" algn="l">
              <a:lnSpc>
                <a:spcPct val="100000"/>
              </a:lnSpc>
              <a:spcBef>
                <a:spcPts val="1600"/>
              </a:spcBef>
              <a:spcAft>
                <a:spcPts val="0"/>
              </a:spcAft>
              <a:buSzPts val="1000"/>
              <a:buChar char="○"/>
              <a:defRPr/>
            </a:lvl2pPr>
            <a:lvl3pPr indent="-292100" lvl="2" marL="1371600" algn="l">
              <a:lnSpc>
                <a:spcPct val="100000"/>
              </a:lnSpc>
              <a:spcBef>
                <a:spcPts val="1600"/>
              </a:spcBef>
              <a:spcAft>
                <a:spcPts val="0"/>
              </a:spcAft>
              <a:buSzPts val="1000"/>
              <a:buChar char="■"/>
              <a:defRPr/>
            </a:lvl3pPr>
            <a:lvl4pPr indent="-292100" lvl="3" marL="1828800" algn="l">
              <a:lnSpc>
                <a:spcPct val="100000"/>
              </a:lnSpc>
              <a:spcBef>
                <a:spcPts val="1600"/>
              </a:spcBef>
              <a:spcAft>
                <a:spcPts val="0"/>
              </a:spcAft>
              <a:buSzPts val="1000"/>
              <a:buChar char="●"/>
              <a:defRPr/>
            </a:lvl4pPr>
            <a:lvl5pPr indent="-292100" lvl="4" marL="2286000" algn="l">
              <a:lnSpc>
                <a:spcPct val="100000"/>
              </a:lnSpc>
              <a:spcBef>
                <a:spcPts val="1600"/>
              </a:spcBef>
              <a:spcAft>
                <a:spcPts val="0"/>
              </a:spcAft>
              <a:buSzPts val="1000"/>
              <a:buChar char="○"/>
              <a:defRPr/>
            </a:lvl5pPr>
            <a:lvl6pPr indent="-292100" lvl="5" marL="2743200" algn="l">
              <a:lnSpc>
                <a:spcPct val="100000"/>
              </a:lnSpc>
              <a:spcBef>
                <a:spcPts val="1600"/>
              </a:spcBef>
              <a:spcAft>
                <a:spcPts val="0"/>
              </a:spcAft>
              <a:buSzPts val="1000"/>
              <a:buChar char="■"/>
              <a:defRPr/>
            </a:lvl6pPr>
            <a:lvl7pPr indent="-292100" lvl="6" marL="3200400" algn="l">
              <a:lnSpc>
                <a:spcPct val="100000"/>
              </a:lnSpc>
              <a:spcBef>
                <a:spcPts val="1600"/>
              </a:spcBef>
              <a:spcAft>
                <a:spcPts val="0"/>
              </a:spcAft>
              <a:buSzPts val="1000"/>
              <a:buChar char="●"/>
              <a:defRPr/>
            </a:lvl7pPr>
            <a:lvl8pPr indent="-292100" lvl="7" marL="3657600" algn="l">
              <a:lnSpc>
                <a:spcPct val="100000"/>
              </a:lnSpc>
              <a:spcBef>
                <a:spcPts val="1600"/>
              </a:spcBef>
              <a:spcAft>
                <a:spcPts val="0"/>
              </a:spcAft>
              <a:buSzPts val="1000"/>
              <a:buChar char="○"/>
              <a:defRPr/>
            </a:lvl8pPr>
            <a:lvl9pPr indent="-292100" lvl="8" marL="4114800" algn="l">
              <a:lnSpc>
                <a:spcPct val="100000"/>
              </a:lnSpc>
              <a:spcBef>
                <a:spcPts val="1600"/>
              </a:spcBef>
              <a:spcAft>
                <a:spcPts val="1600"/>
              </a:spcAft>
              <a:buSzPts val="1000"/>
              <a:buChar char="■"/>
              <a:defRPr/>
            </a:lvl9pPr>
          </a:lstStyle>
          <a:p/>
        </p:txBody>
      </p:sp>
      <p:sp>
        <p:nvSpPr>
          <p:cNvPr id="9680" name="Google Shape;9680;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34" Type="http://schemas.openxmlformats.org/officeDocument/2006/relationships/theme" Target="../theme/theme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53.xml"/><Relationship Id="rId22" Type="http://schemas.openxmlformats.org/officeDocument/2006/relationships/slideLayout" Target="../slideLayouts/slideLayout55.xml"/><Relationship Id="rId21" Type="http://schemas.openxmlformats.org/officeDocument/2006/relationships/slideLayout" Target="../slideLayouts/slideLayout54.xml"/><Relationship Id="rId24" Type="http://schemas.openxmlformats.org/officeDocument/2006/relationships/slideLayout" Target="../slideLayouts/slideLayout57.xml"/><Relationship Id="rId23" Type="http://schemas.openxmlformats.org/officeDocument/2006/relationships/slideLayout" Target="../slideLayouts/slideLayout56.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26" Type="http://schemas.openxmlformats.org/officeDocument/2006/relationships/slideLayout" Target="../slideLayouts/slideLayout59.xml"/><Relationship Id="rId25" Type="http://schemas.openxmlformats.org/officeDocument/2006/relationships/slideLayout" Target="../slideLayouts/slideLayout58.xml"/><Relationship Id="rId28" Type="http://schemas.openxmlformats.org/officeDocument/2006/relationships/slideLayout" Target="../slideLayouts/slideLayout61.xml"/><Relationship Id="rId27" Type="http://schemas.openxmlformats.org/officeDocument/2006/relationships/slideLayout" Target="../slideLayouts/slideLayout60.xml"/><Relationship Id="rId5" Type="http://schemas.openxmlformats.org/officeDocument/2006/relationships/slideLayout" Target="../slideLayouts/slideLayout38.xml"/><Relationship Id="rId6" Type="http://schemas.openxmlformats.org/officeDocument/2006/relationships/slideLayout" Target="../slideLayouts/slideLayout39.xml"/><Relationship Id="rId29" Type="http://schemas.openxmlformats.org/officeDocument/2006/relationships/slideLayout" Target="../slideLayouts/slideLayout62.xml"/><Relationship Id="rId7" Type="http://schemas.openxmlformats.org/officeDocument/2006/relationships/slideLayout" Target="../slideLayouts/slideLayout40.xml"/><Relationship Id="rId8" Type="http://schemas.openxmlformats.org/officeDocument/2006/relationships/slideLayout" Target="../slideLayouts/slideLayout41.xml"/><Relationship Id="rId31" Type="http://schemas.openxmlformats.org/officeDocument/2006/relationships/slideLayout" Target="../slideLayouts/slideLayout64.xml"/><Relationship Id="rId30" Type="http://schemas.openxmlformats.org/officeDocument/2006/relationships/slideLayout" Target="../slideLayouts/slideLayout63.xml"/><Relationship Id="rId11" Type="http://schemas.openxmlformats.org/officeDocument/2006/relationships/slideLayout" Target="../slideLayouts/slideLayout44.xml"/><Relationship Id="rId33" Type="http://schemas.openxmlformats.org/officeDocument/2006/relationships/slideLayout" Target="../slideLayouts/slideLayout66.xml"/><Relationship Id="rId10" Type="http://schemas.openxmlformats.org/officeDocument/2006/relationships/slideLayout" Target="../slideLayouts/slideLayout43.xml"/><Relationship Id="rId32" Type="http://schemas.openxmlformats.org/officeDocument/2006/relationships/slideLayout" Target="../slideLayouts/slideLayout65.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34" Type="http://schemas.openxmlformats.org/officeDocument/2006/relationships/theme" Target="../theme/theme1.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7" Type="http://schemas.openxmlformats.org/officeDocument/2006/relationships/slideLayout" Target="../slideLayouts/slideLayout50.xml"/><Relationship Id="rId16" Type="http://schemas.openxmlformats.org/officeDocument/2006/relationships/slideLayout" Target="../slideLayouts/slideLayout49.xml"/><Relationship Id="rId19" Type="http://schemas.openxmlformats.org/officeDocument/2006/relationships/slideLayout" Target="../slideLayouts/slideLayout52.xml"/><Relationship Id="rId18"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1pPr>
            <a:lvl2pPr lvl="1">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2pPr>
            <a:lvl3pPr lvl="2">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3pPr>
            <a:lvl4pPr lvl="3">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4pPr>
            <a:lvl5pPr lvl="4">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5pPr>
            <a:lvl6pPr lvl="5">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6pPr>
            <a:lvl7pPr lvl="6">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7pPr>
            <a:lvl8pPr lvl="7">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8pPr>
            <a:lvl9pPr lvl="8">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843" name="Shape 4843"/>
        <p:cNvGrpSpPr/>
        <p:nvPr/>
      </p:nvGrpSpPr>
      <p:grpSpPr>
        <a:xfrm>
          <a:off x="0" y="0"/>
          <a:ext cx="0" cy="0"/>
          <a:chOff x="0" y="0"/>
          <a:chExt cx="0" cy="0"/>
        </a:xfrm>
      </p:grpSpPr>
      <p:sp>
        <p:nvSpPr>
          <p:cNvPr id="4844" name="Google Shape;4844;p3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1pPr>
            <a:lvl2pPr lvl="1">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2pPr>
            <a:lvl3pPr lvl="2">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3pPr>
            <a:lvl4pPr lvl="3">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4pPr>
            <a:lvl5pPr lvl="4">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5pPr>
            <a:lvl6pPr lvl="5">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6pPr>
            <a:lvl7pPr lvl="6">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7pPr>
            <a:lvl8pPr lvl="7">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8pPr>
            <a:lvl9pPr lvl="8">
              <a:spcBef>
                <a:spcPts val="0"/>
              </a:spcBef>
              <a:spcAft>
                <a:spcPts val="0"/>
              </a:spcAft>
              <a:buClr>
                <a:schemeClr val="dk1"/>
              </a:buClr>
              <a:buSzPts val="2800"/>
              <a:buFont typeface="Montserrat"/>
              <a:buNone/>
              <a:defRPr b="1" sz="2800">
                <a:solidFill>
                  <a:schemeClr val="dk1"/>
                </a:solidFill>
                <a:latin typeface="Montserrat"/>
                <a:ea typeface="Montserrat"/>
                <a:cs typeface="Montserrat"/>
                <a:sym typeface="Montserrat"/>
              </a:defRPr>
            </a:lvl9pPr>
          </a:lstStyle>
          <a:p/>
        </p:txBody>
      </p:sp>
      <p:sp>
        <p:nvSpPr>
          <p:cNvPr id="4845" name="Google Shape;4845;p3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 id="2147483703" r:id="rId23"/>
    <p:sldLayoutId id="2147483704" r:id="rId24"/>
    <p:sldLayoutId id="2147483705" r:id="rId25"/>
    <p:sldLayoutId id="2147483706" r:id="rId26"/>
    <p:sldLayoutId id="2147483707" r:id="rId27"/>
    <p:sldLayoutId id="2147483708" r:id="rId28"/>
    <p:sldLayoutId id="2147483709" r:id="rId29"/>
    <p:sldLayoutId id="2147483710" r:id="rId30"/>
    <p:sldLayoutId id="2147483711" r:id="rId31"/>
    <p:sldLayoutId id="2147483712" r:id="rId32"/>
    <p:sldLayoutId id="2147483713"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xml"/><Relationship Id="rId3"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 Id="rId3" Type="http://schemas.openxmlformats.org/officeDocument/2006/relationships/image" Target="../media/image2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13.png"/><Relationship Id="rId5" Type="http://schemas.openxmlformats.org/officeDocument/2006/relationships/image" Target="../media/image9.png"/><Relationship Id="rId6"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5.xml"/><Relationship Id="rId3" Type="http://schemas.openxmlformats.org/officeDocument/2006/relationships/image" Target="../media/image26.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17.xml"/><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18.xml"/><Relationship Id="rId3" Type="http://schemas.openxmlformats.org/officeDocument/2006/relationships/image" Target="../media/image31.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19.xml"/><Relationship Id="rId3" Type="http://schemas.openxmlformats.org/officeDocument/2006/relationships/image" Target="../media/image24.png"/><Relationship Id="rId4" Type="http://schemas.openxmlformats.org/officeDocument/2006/relationships/image" Target="../media/image30.png"/><Relationship Id="rId5"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20.xml"/><Relationship Id="rId3" Type="http://schemas.openxmlformats.org/officeDocument/2006/relationships/image" Target="../media/image31.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image" Target="../media/image29.png"/><Relationship Id="rId5"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22.xml"/><Relationship Id="rId3"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23.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4" name="Shape 9684"/>
        <p:cNvGrpSpPr/>
        <p:nvPr/>
      </p:nvGrpSpPr>
      <p:grpSpPr>
        <a:xfrm>
          <a:off x="0" y="0"/>
          <a:ext cx="0" cy="0"/>
          <a:chOff x="0" y="0"/>
          <a:chExt cx="0" cy="0"/>
        </a:xfrm>
      </p:grpSpPr>
      <p:sp>
        <p:nvSpPr>
          <p:cNvPr id="9685" name="Google Shape;9685;p69"/>
          <p:cNvSpPr txBox="1"/>
          <p:nvPr>
            <p:ph type="ctrTitle"/>
          </p:nvPr>
        </p:nvSpPr>
        <p:spPr>
          <a:xfrm>
            <a:off x="1218450" y="1143300"/>
            <a:ext cx="6707100" cy="2367000"/>
          </a:xfrm>
          <a:prstGeom prst="rect">
            <a:avLst/>
          </a:prstGeom>
          <a:noFill/>
          <a:ln>
            <a:noFill/>
          </a:ln>
          <a:effectLst>
            <a:outerShdw blurRad="57150" rotWithShape="0" algn="bl" dir="8039999" dist="28575">
              <a:srgbClr val="000000"/>
            </a:outerShdw>
          </a:effectLst>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5200"/>
              <a:buNone/>
            </a:pPr>
            <a:r>
              <a:rPr lang="es" sz="4400">
                <a:solidFill>
                  <a:srgbClr val="D5A6BD"/>
                </a:solidFill>
              </a:rPr>
              <a:t> Tp 05</a:t>
            </a:r>
            <a:endParaRPr sz="4400">
              <a:solidFill>
                <a:srgbClr val="D5A6BD"/>
              </a:solidFill>
            </a:endParaRPr>
          </a:p>
          <a:p>
            <a:pPr indent="0" lvl="0" marL="0" rtl="0" algn="ctr">
              <a:lnSpc>
                <a:spcPct val="100000"/>
              </a:lnSpc>
              <a:spcBef>
                <a:spcPts val="0"/>
              </a:spcBef>
              <a:spcAft>
                <a:spcPts val="0"/>
              </a:spcAft>
              <a:buSzPts val="5200"/>
              <a:buNone/>
            </a:pPr>
            <a:r>
              <a:rPr lang="es" sz="4400">
                <a:solidFill>
                  <a:srgbClr val="D5A6BD"/>
                </a:solidFill>
              </a:rPr>
              <a:t>Clustering y Data Mining</a:t>
            </a:r>
            <a:endParaRPr sz="4400">
              <a:solidFill>
                <a:srgbClr val="D5A6BD"/>
              </a:solidFill>
            </a:endParaRPr>
          </a:p>
          <a:p>
            <a:pPr indent="0" lvl="0" marL="0" rtl="0" algn="l">
              <a:lnSpc>
                <a:spcPct val="100000"/>
              </a:lnSpc>
              <a:spcBef>
                <a:spcPts val="0"/>
              </a:spcBef>
              <a:spcAft>
                <a:spcPts val="0"/>
              </a:spcAft>
              <a:buSzPts val="5200"/>
              <a:buNone/>
            </a:pPr>
            <a:r>
              <a:t/>
            </a:r>
            <a:endParaRPr sz="4400">
              <a:solidFill>
                <a:srgbClr val="D5A6BD"/>
              </a:solidFill>
            </a:endParaRPr>
          </a:p>
        </p:txBody>
      </p:sp>
      <p:pic>
        <p:nvPicPr>
          <p:cNvPr id="9686" name="Google Shape;9686;p69"/>
          <p:cNvPicPr preferRelativeResize="0"/>
          <p:nvPr/>
        </p:nvPicPr>
        <p:blipFill>
          <a:blip r:embed="rId3">
            <a:alphaModFix/>
          </a:blip>
          <a:stretch>
            <a:fillRect/>
          </a:stretch>
        </p:blipFill>
        <p:spPr>
          <a:xfrm>
            <a:off x="5217450" y="3840475"/>
            <a:ext cx="1219864" cy="699525"/>
          </a:xfrm>
          <a:prstGeom prst="rect">
            <a:avLst/>
          </a:prstGeom>
          <a:noFill/>
          <a:ln>
            <a:noFill/>
          </a:ln>
        </p:spPr>
      </p:pic>
      <p:pic>
        <p:nvPicPr>
          <p:cNvPr id="9687" name="Google Shape;9687;p69"/>
          <p:cNvPicPr preferRelativeResize="0"/>
          <p:nvPr/>
        </p:nvPicPr>
        <p:blipFill rotWithShape="1">
          <a:blip r:embed="rId4">
            <a:alphaModFix/>
          </a:blip>
          <a:srcRect b="28941" l="0" r="0" t="24432"/>
          <a:stretch/>
        </p:blipFill>
        <p:spPr>
          <a:xfrm>
            <a:off x="2706675" y="3840475"/>
            <a:ext cx="2292924" cy="6995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1" name="Shape 9691"/>
        <p:cNvGrpSpPr/>
        <p:nvPr/>
      </p:nvGrpSpPr>
      <p:grpSpPr>
        <a:xfrm>
          <a:off x="0" y="0"/>
          <a:ext cx="0" cy="0"/>
          <a:chOff x="0" y="0"/>
          <a:chExt cx="0" cy="0"/>
        </a:xfrm>
      </p:grpSpPr>
      <p:sp>
        <p:nvSpPr>
          <p:cNvPr id="9692" name="Google Shape;9692;p70"/>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Objetivos del TP</a:t>
            </a:r>
            <a:endParaRPr/>
          </a:p>
        </p:txBody>
      </p:sp>
      <p:sp>
        <p:nvSpPr>
          <p:cNvPr id="9693" name="Google Shape;9693;p70"/>
          <p:cNvSpPr txBox="1"/>
          <p:nvPr/>
        </p:nvSpPr>
        <p:spPr>
          <a:xfrm>
            <a:off x="752850" y="1223850"/>
            <a:ext cx="3643200" cy="31554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a:buAutoNum type="arabicPeriod"/>
            </a:pPr>
            <a:r>
              <a:rPr lang="es">
                <a:latin typeface="Montserrat"/>
                <a:ea typeface="Montserrat"/>
                <a:cs typeface="Montserrat"/>
                <a:sym typeface="Montserrat"/>
              </a:rPr>
              <a:t>Familiarizarse con el funcionamiento del </a:t>
            </a:r>
            <a:r>
              <a:rPr lang="es">
                <a:highlight>
                  <a:srgbClr val="DAC6FF"/>
                </a:highlight>
                <a:latin typeface="Montserrat"/>
                <a:ea typeface="Montserrat"/>
                <a:cs typeface="Montserrat"/>
                <a:sym typeface="Montserrat"/>
              </a:rPr>
              <a:t>clustering jerárquico aglomerativo</a:t>
            </a:r>
            <a:r>
              <a:rPr lang="es">
                <a:latin typeface="Montserrat"/>
                <a:ea typeface="Montserrat"/>
                <a:cs typeface="Montserrat"/>
                <a:sym typeface="Montserrat"/>
              </a:rPr>
              <a:t>.</a:t>
            </a:r>
            <a:endParaRPr>
              <a:latin typeface="Montserrat"/>
              <a:ea typeface="Montserrat"/>
              <a:cs typeface="Montserrat"/>
              <a:sym typeface="Montserrat"/>
            </a:endParaRPr>
          </a:p>
          <a:p>
            <a:pPr indent="-317500" lvl="0" marL="457200" rtl="0" algn="l">
              <a:spcBef>
                <a:spcPts val="1000"/>
              </a:spcBef>
              <a:spcAft>
                <a:spcPts val="0"/>
              </a:spcAft>
              <a:buSzPts val="1400"/>
              <a:buFont typeface="Montserrat"/>
              <a:buAutoNum type="arabicPeriod"/>
            </a:pPr>
            <a:r>
              <a:rPr lang="es">
                <a:latin typeface="Montserrat"/>
                <a:ea typeface="Montserrat"/>
                <a:cs typeface="Montserrat"/>
                <a:sym typeface="Montserrat"/>
              </a:rPr>
              <a:t>Familiarizarse con el método de </a:t>
            </a:r>
            <a:r>
              <a:rPr lang="es">
                <a:highlight>
                  <a:srgbClr val="DAC6FF"/>
                </a:highlight>
                <a:latin typeface="Montserrat"/>
                <a:ea typeface="Montserrat"/>
                <a:cs typeface="Montserrat"/>
                <a:sym typeface="Montserrat"/>
              </a:rPr>
              <a:t>clustering particional K-means</a:t>
            </a:r>
            <a:r>
              <a:rPr lang="es">
                <a:latin typeface="Montserrat"/>
                <a:ea typeface="Montserrat"/>
                <a:cs typeface="Montserrat"/>
                <a:sym typeface="Montserrat"/>
              </a:rPr>
              <a:t>.</a:t>
            </a:r>
            <a:endParaRPr>
              <a:latin typeface="Montserrat"/>
              <a:ea typeface="Montserrat"/>
              <a:cs typeface="Montserrat"/>
              <a:sym typeface="Montserrat"/>
            </a:endParaRPr>
          </a:p>
          <a:p>
            <a:pPr indent="-317500" lvl="0" marL="457200" rtl="0" algn="l">
              <a:spcBef>
                <a:spcPts val="1000"/>
              </a:spcBef>
              <a:spcAft>
                <a:spcPts val="0"/>
              </a:spcAft>
              <a:buSzPts val="1400"/>
              <a:buFont typeface="Montserrat"/>
              <a:buAutoNum type="arabicPeriod"/>
            </a:pPr>
            <a:r>
              <a:rPr lang="es">
                <a:latin typeface="Montserrat"/>
                <a:ea typeface="Montserrat"/>
                <a:cs typeface="Montserrat"/>
                <a:sym typeface="Montserrat"/>
              </a:rPr>
              <a:t>Explorar algunas </a:t>
            </a:r>
            <a:r>
              <a:rPr lang="es">
                <a:highlight>
                  <a:srgbClr val="DAC6FF"/>
                </a:highlight>
                <a:latin typeface="Montserrat"/>
                <a:ea typeface="Montserrat"/>
                <a:cs typeface="Montserrat"/>
                <a:sym typeface="Montserrat"/>
              </a:rPr>
              <a:t>medidas de calidad de los clusters</a:t>
            </a:r>
            <a:r>
              <a:rPr lang="es">
                <a:latin typeface="Montserrat"/>
                <a:ea typeface="Montserrat"/>
                <a:cs typeface="Montserrat"/>
                <a:sym typeface="Montserrat"/>
              </a:rPr>
              <a:t>, como la silueta o silhouette.</a:t>
            </a:r>
            <a:endParaRPr>
              <a:latin typeface="Montserrat"/>
              <a:ea typeface="Montserrat"/>
              <a:cs typeface="Montserrat"/>
              <a:sym typeface="Montserrat"/>
            </a:endParaRPr>
          </a:p>
          <a:p>
            <a:pPr indent="-317500" lvl="0" marL="457200" rtl="0" algn="l">
              <a:spcBef>
                <a:spcPts val="1000"/>
              </a:spcBef>
              <a:spcAft>
                <a:spcPts val="1000"/>
              </a:spcAft>
              <a:buSzPts val="1400"/>
              <a:buFont typeface="Montserrat"/>
              <a:buAutoNum type="arabicPeriod"/>
            </a:pPr>
            <a:r>
              <a:rPr lang="es">
                <a:latin typeface="Montserrat"/>
                <a:ea typeface="Montserrat"/>
                <a:cs typeface="Montserrat"/>
                <a:sym typeface="Montserrat"/>
              </a:rPr>
              <a:t>Usar </a:t>
            </a:r>
            <a:r>
              <a:rPr lang="es">
                <a:highlight>
                  <a:schemeClr val="lt2"/>
                </a:highlight>
                <a:latin typeface="Montserrat"/>
                <a:ea typeface="Montserrat"/>
                <a:cs typeface="Montserrat"/>
                <a:sym typeface="Montserrat"/>
              </a:rPr>
              <a:t>métodos de clustering con herramientas de programación </a:t>
            </a:r>
            <a:r>
              <a:rPr lang="es">
                <a:latin typeface="Montserrat"/>
                <a:ea typeface="Montserrat"/>
                <a:cs typeface="Montserrat"/>
                <a:sym typeface="Montserrat"/>
              </a:rPr>
              <a:t>para resolver problemas biológicos.</a:t>
            </a:r>
            <a:endParaRPr>
              <a:latin typeface="Montserrat"/>
              <a:ea typeface="Montserrat"/>
              <a:cs typeface="Montserrat"/>
              <a:sym typeface="Montserrat"/>
            </a:endParaRPr>
          </a:p>
        </p:txBody>
      </p:sp>
      <p:pic>
        <p:nvPicPr>
          <p:cNvPr id="9694" name="Google Shape;9694;p70"/>
          <p:cNvPicPr preferRelativeResize="0"/>
          <p:nvPr/>
        </p:nvPicPr>
        <p:blipFill>
          <a:blip r:embed="rId3">
            <a:alphaModFix/>
          </a:blip>
          <a:stretch>
            <a:fillRect/>
          </a:stretch>
        </p:blipFill>
        <p:spPr>
          <a:xfrm>
            <a:off x="4572001" y="1187625"/>
            <a:ext cx="3643200" cy="322788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8" name="Shape 9698"/>
        <p:cNvGrpSpPr/>
        <p:nvPr/>
      </p:nvGrpSpPr>
      <p:grpSpPr>
        <a:xfrm>
          <a:off x="0" y="0"/>
          <a:ext cx="0" cy="0"/>
          <a:chOff x="0" y="0"/>
          <a:chExt cx="0" cy="0"/>
        </a:xfrm>
      </p:grpSpPr>
      <p:sp>
        <p:nvSpPr>
          <p:cNvPr id="9699" name="Google Shape;9699;p71"/>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Clustering jerárquico</a:t>
            </a:r>
            <a:endParaRPr/>
          </a:p>
        </p:txBody>
      </p:sp>
      <p:graphicFrame>
        <p:nvGraphicFramePr>
          <p:cNvPr id="9700" name="Google Shape;9700;p71"/>
          <p:cNvGraphicFramePr/>
          <p:nvPr/>
        </p:nvGraphicFramePr>
        <p:xfrm>
          <a:off x="795888" y="1485975"/>
          <a:ext cx="3000000" cy="3000000"/>
        </p:xfrm>
        <a:graphic>
          <a:graphicData uri="http://schemas.openxmlformats.org/drawingml/2006/table">
            <a:tbl>
              <a:tblPr>
                <a:noFill/>
                <a:tableStyleId>{B4562FFA-4CF8-49A8-9D68-DCE4A87AE0B3}</a:tableStyleId>
              </a:tblPr>
              <a:tblGrid>
                <a:gridCol w="897750"/>
                <a:gridCol w="897750"/>
                <a:gridCol w="897750"/>
                <a:gridCol w="897750"/>
              </a:tblGrid>
              <a:tr h="256350">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gen</a:t>
                      </a:r>
                      <a:endParaRPr b="1"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t_0h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t_1h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t_2h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genA</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2</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4</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8</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genB</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-2</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genC</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-2</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0</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genD</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0</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-6</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sp>
        <p:nvSpPr>
          <p:cNvPr id="9701" name="Google Shape;9701;p71"/>
          <p:cNvSpPr txBox="1"/>
          <p:nvPr/>
        </p:nvSpPr>
        <p:spPr>
          <a:xfrm>
            <a:off x="631875" y="1085775"/>
            <a:ext cx="7279200" cy="369300"/>
          </a:xfrm>
          <a:prstGeom prst="rect">
            <a:avLst/>
          </a:prstGeom>
          <a:noFill/>
          <a:ln>
            <a:noFill/>
          </a:ln>
        </p:spPr>
        <p:txBody>
          <a:bodyPr anchorCtr="0" anchor="t" bIns="91425" lIns="90000" spcFirstLastPara="1" rIns="91425" wrap="square" tIns="91425">
            <a:spAutoFit/>
          </a:bodyPr>
          <a:lstStyle/>
          <a:p>
            <a:pPr indent="-256200" lvl="0" marL="269999" rtl="0" algn="l">
              <a:spcBef>
                <a:spcPts val="0"/>
              </a:spcBef>
              <a:spcAft>
                <a:spcPts val="0"/>
              </a:spcAft>
              <a:buSzPts val="1200"/>
              <a:buFont typeface="Montserrat"/>
              <a:buChar char="-"/>
            </a:pPr>
            <a:r>
              <a:rPr lang="es" sz="1200">
                <a:latin typeface="Montserrat"/>
                <a:ea typeface="Montserrat"/>
                <a:cs typeface="Montserrat"/>
                <a:sym typeface="Montserrat"/>
              </a:rPr>
              <a:t>Evolución del nivel de expresión de 4 genes en 3 tiempos</a:t>
            </a:r>
            <a:endParaRPr sz="1200">
              <a:latin typeface="Montserrat"/>
              <a:ea typeface="Montserrat"/>
              <a:cs typeface="Montserrat"/>
              <a:sym typeface="Montserrat"/>
            </a:endParaRPr>
          </a:p>
        </p:txBody>
      </p:sp>
      <p:pic>
        <p:nvPicPr>
          <p:cNvPr id="9702" name="Google Shape;9702;p71" title="Gráfico"/>
          <p:cNvPicPr preferRelativeResize="0"/>
          <p:nvPr/>
        </p:nvPicPr>
        <p:blipFill>
          <a:blip r:embed="rId3">
            <a:alphaModFix/>
          </a:blip>
          <a:stretch>
            <a:fillRect/>
          </a:stretch>
        </p:blipFill>
        <p:spPr>
          <a:xfrm>
            <a:off x="4573212" y="1485975"/>
            <a:ext cx="3774900" cy="2332645"/>
          </a:xfrm>
          <a:prstGeom prst="rect">
            <a:avLst/>
          </a:prstGeom>
          <a:noFill/>
          <a:ln cap="flat" cmpd="sng" w="19050">
            <a:solidFill>
              <a:schemeClr val="dk1"/>
            </a:solidFill>
            <a:prstDash val="solid"/>
            <a:round/>
            <a:headEnd len="sm" w="sm" type="none"/>
            <a:tailEnd len="sm" w="sm" type="none"/>
          </a:ln>
        </p:spPr>
      </p:pic>
      <p:sp>
        <p:nvSpPr>
          <p:cNvPr id="9703" name="Google Shape;9703;p71"/>
          <p:cNvSpPr txBox="1"/>
          <p:nvPr/>
        </p:nvSpPr>
        <p:spPr>
          <a:xfrm>
            <a:off x="651425" y="2805550"/>
            <a:ext cx="3774900" cy="1862400"/>
          </a:xfrm>
          <a:prstGeom prst="rect">
            <a:avLst/>
          </a:prstGeom>
          <a:noFill/>
          <a:ln>
            <a:noFill/>
          </a:ln>
        </p:spPr>
        <p:txBody>
          <a:bodyPr anchorCtr="0" anchor="t" bIns="91425" lIns="91425" spcFirstLastPara="1" rIns="91425" wrap="square" tIns="91425">
            <a:spAutoFit/>
          </a:bodyPr>
          <a:lstStyle/>
          <a:p>
            <a:pPr indent="-304800" lvl="0" marL="457200" marR="0" rtl="0" algn="l">
              <a:lnSpc>
                <a:spcPct val="100000"/>
              </a:lnSpc>
              <a:spcBef>
                <a:spcPts val="0"/>
              </a:spcBef>
              <a:spcAft>
                <a:spcPts val="0"/>
              </a:spcAft>
              <a:buClr>
                <a:srgbClr val="212121"/>
              </a:buClr>
              <a:buSzPts val="1200"/>
              <a:buFont typeface="Arial"/>
              <a:buAutoNum type="arabicPeriod"/>
            </a:pPr>
            <a:r>
              <a:rPr i="0" lang="es" sz="1200" u="none" cap="none" strike="noStrike">
                <a:solidFill>
                  <a:srgbClr val="212121"/>
                </a:solidFill>
                <a:latin typeface="Montserrat"/>
                <a:ea typeface="Montserrat"/>
                <a:cs typeface="Montserrat"/>
                <a:sym typeface="Montserrat"/>
              </a:rPr>
              <a:t>Calcular la </a:t>
            </a:r>
            <a:r>
              <a:rPr i="0" lang="es" sz="1200" u="none" cap="none" strike="noStrike">
                <a:solidFill>
                  <a:srgbClr val="212121"/>
                </a:solidFill>
                <a:highlight>
                  <a:srgbClr val="DAC6FF"/>
                </a:highlight>
                <a:latin typeface="Montserrat"/>
                <a:ea typeface="Montserrat"/>
                <a:cs typeface="Montserrat"/>
                <a:sym typeface="Montserrat"/>
              </a:rPr>
              <a:t>distancia Euclidiana</a:t>
            </a:r>
            <a:r>
              <a:rPr i="0" lang="es" sz="1200" u="none" cap="none" strike="noStrike">
                <a:solidFill>
                  <a:srgbClr val="212121"/>
                </a:solidFill>
                <a:latin typeface="Montserrat"/>
                <a:ea typeface="Montserrat"/>
                <a:cs typeface="Montserrat"/>
                <a:sym typeface="Montserrat"/>
              </a:rPr>
              <a:t> entre todos los pares de genes</a:t>
            </a:r>
            <a:endParaRPr i="0" sz="1200" u="none" cap="none" strike="noStrike">
              <a:solidFill>
                <a:srgbClr val="212121"/>
              </a:solidFill>
              <a:latin typeface="Montserrat"/>
              <a:ea typeface="Montserrat"/>
              <a:cs typeface="Montserrat"/>
              <a:sym typeface="Montserrat"/>
            </a:endParaRPr>
          </a:p>
          <a:p>
            <a:pPr indent="-304800" lvl="0" marL="457200" marR="0" rtl="0" algn="l">
              <a:lnSpc>
                <a:spcPct val="100000"/>
              </a:lnSpc>
              <a:spcBef>
                <a:spcPts val="1000"/>
              </a:spcBef>
              <a:spcAft>
                <a:spcPts val="0"/>
              </a:spcAft>
              <a:buClr>
                <a:srgbClr val="212121"/>
              </a:buClr>
              <a:buSzPts val="1200"/>
              <a:buFont typeface="Arial"/>
              <a:buAutoNum type="arabicPeriod"/>
            </a:pPr>
            <a:r>
              <a:rPr i="0" lang="es" sz="1200" u="none" cap="none" strike="noStrike">
                <a:solidFill>
                  <a:srgbClr val="212121"/>
                </a:solidFill>
                <a:latin typeface="Montserrat"/>
                <a:ea typeface="Montserrat"/>
                <a:cs typeface="Montserrat"/>
                <a:sym typeface="Montserrat"/>
              </a:rPr>
              <a:t>Crear la </a:t>
            </a:r>
            <a:r>
              <a:rPr i="0" lang="es" sz="1200" u="none" cap="none" strike="noStrike">
                <a:solidFill>
                  <a:srgbClr val="212121"/>
                </a:solidFill>
                <a:highlight>
                  <a:srgbClr val="DAC6FF"/>
                </a:highlight>
                <a:latin typeface="Montserrat"/>
                <a:ea typeface="Montserrat"/>
                <a:cs typeface="Montserrat"/>
                <a:sym typeface="Montserrat"/>
              </a:rPr>
              <a:t>matriz de distancias</a:t>
            </a:r>
            <a:endParaRPr i="0" sz="1200" u="none" cap="none" strike="noStrike">
              <a:solidFill>
                <a:srgbClr val="212121"/>
              </a:solidFill>
              <a:highlight>
                <a:srgbClr val="DAC6FF"/>
              </a:highlight>
              <a:latin typeface="Montserrat"/>
              <a:ea typeface="Montserrat"/>
              <a:cs typeface="Montserrat"/>
              <a:sym typeface="Montserrat"/>
            </a:endParaRPr>
          </a:p>
          <a:p>
            <a:pPr indent="-304800" lvl="0" marL="457200" marR="0" rtl="0" algn="l">
              <a:lnSpc>
                <a:spcPct val="100000"/>
              </a:lnSpc>
              <a:spcBef>
                <a:spcPts val="1000"/>
              </a:spcBef>
              <a:spcAft>
                <a:spcPts val="0"/>
              </a:spcAft>
              <a:buClr>
                <a:srgbClr val="212121"/>
              </a:buClr>
              <a:buSzPts val="1200"/>
              <a:buFont typeface="Arial"/>
              <a:buAutoNum type="arabicPeriod"/>
            </a:pPr>
            <a:r>
              <a:rPr i="0" lang="es" sz="1200" u="none" cap="none" strike="noStrike">
                <a:solidFill>
                  <a:srgbClr val="212121"/>
                </a:solidFill>
                <a:highlight>
                  <a:srgbClr val="DAC6FF"/>
                </a:highlight>
                <a:latin typeface="Montserrat"/>
                <a:ea typeface="Montserrat"/>
                <a:cs typeface="Montserrat"/>
                <a:sym typeface="Montserrat"/>
              </a:rPr>
              <a:t>Agrupar los genes</a:t>
            </a:r>
            <a:r>
              <a:rPr i="0" lang="es" sz="1200" u="none" cap="none" strike="noStrike">
                <a:solidFill>
                  <a:srgbClr val="212121"/>
                </a:solidFill>
                <a:latin typeface="Montserrat"/>
                <a:ea typeface="Montserrat"/>
                <a:cs typeface="Montserrat"/>
                <a:sym typeface="Montserrat"/>
              </a:rPr>
              <a:t> en la matriz siguiendo un criterio de agregación</a:t>
            </a:r>
            <a:endParaRPr i="0" sz="1200" u="none" cap="none" strike="noStrike">
              <a:solidFill>
                <a:srgbClr val="212121"/>
              </a:solidFill>
              <a:latin typeface="Montserrat"/>
              <a:ea typeface="Montserrat"/>
              <a:cs typeface="Montserrat"/>
              <a:sym typeface="Montserrat"/>
            </a:endParaRPr>
          </a:p>
          <a:p>
            <a:pPr indent="-304800" lvl="0" marL="457200" marR="0" rtl="0" algn="l">
              <a:lnSpc>
                <a:spcPct val="100000"/>
              </a:lnSpc>
              <a:spcBef>
                <a:spcPts val="1000"/>
              </a:spcBef>
              <a:spcAft>
                <a:spcPts val="1000"/>
              </a:spcAft>
              <a:buClr>
                <a:srgbClr val="212121"/>
              </a:buClr>
              <a:buSzPts val="1200"/>
              <a:buAutoNum type="arabicPeriod"/>
            </a:pPr>
            <a:r>
              <a:rPr i="0" lang="es" sz="1200" u="none" cap="none" strike="noStrike">
                <a:solidFill>
                  <a:srgbClr val="212121"/>
                </a:solidFill>
                <a:latin typeface="Montserrat"/>
                <a:ea typeface="Montserrat"/>
                <a:cs typeface="Montserrat"/>
                <a:sym typeface="Montserrat"/>
              </a:rPr>
              <a:t>Opcional: cortar el árbol y </a:t>
            </a:r>
            <a:r>
              <a:rPr i="0" lang="es" sz="1200" u="none" cap="none" strike="noStrike">
                <a:solidFill>
                  <a:srgbClr val="212121"/>
                </a:solidFill>
                <a:highlight>
                  <a:srgbClr val="DAC6FF"/>
                </a:highlight>
                <a:latin typeface="Montserrat"/>
                <a:ea typeface="Montserrat"/>
                <a:cs typeface="Montserrat"/>
                <a:sym typeface="Montserrat"/>
              </a:rPr>
              <a:t>conseguir clusters de genes</a:t>
            </a:r>
            <a:endParaRPr i="0" sz="1200" u="none" cap="none" strike="noStrike">
              <a:solidFill>
                <a:srgbClr val="212121"/>
              </a:solidFill>
              <a:highlight>
                <a:srgbClr val="DAC6FF"/>
              </a:highlight>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0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0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0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03">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7" name="Shape 9707"/>
        <p:cNvGrpSpPr/>
        <p:nvPr/>
      </p:nvGrpSpPr>
      <p:grpSpPr>
        <a:xfrm>
          <a:off x="0" y="0"/>
          <a:ext cx="0" cy="0"/>
          <a:chOff x="0" y="0"/>
          <a:chExt cx="0" cy="0"/>
        </a:xfrm>
      </p:grpSpPr>
      <p:sp>
        <p:nvSpPr>
          <p:cNvPr id="9708" name="Google Shape;9708;p72"/>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Clustering jerárquico</a:t>
            </a:r>
            <a:endParaRPr/>
          </a:p>
        </p:txBody>
      </p:sp>
      <p:sp>
        <p:nvSpPr>
          <p:cNvPr id="9709" name="Google Shape;9709;p72"/>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a:buAutoNum type="arabicPeriod"/>
            </a:pPr>
            <a:r>
              <a:rPr lang="es">
                <a:latin typeface="Montserrat"/>
                <a:ea typeface="Montserrat"/>
                <a:cs typeface="Montserrat"/>
                <a:sym typeface="Montserrat"/>
              </a:rPr>
              <a:t>Calcular la </a:t>
            </a:r>
            <a:r>
              <a:rPr lang="es">
                <a:highlight>
                  <a:srgbClr val="DAC6FF"/>
                </a:highlight>
                <a:latin typeface="Montserrat"/>
                <a:ea typeface="Montserrat"/>
                <a:cs typeface="Montserrat"/>
                <a:sym typeface="Montserrat"/>
              </a:rPr>
              <a:t>distancia euclidiana </a:t>
            </a:r>
            <a:r>
              <a:rPr lang="es">
                <a:latin typeface="Montserrat"/>
                <a:ea typeface="Montserrat"/>
                <a:cs typeface="Montserrat"/>
                <a:sym typeface="Montserrat"/>
              </a:rPr>
              <a:t>entre los diferentes genes</a:t>
            </a:r>
            <a:endParaRPr>
              <a:latin typeface="Montserrat"/>
              <a:ea typeface="Montserrat"/>
              <a:cs typeface="Montserrat"/>
              <a:sym typeface="Montserrat"/>
            </a:endParaRPr>
          </a:p>
        </p:txBody>
      </p:sp>
      <p:sp>
        <p:nvSpPr>
          <p:cNvPr id="9710" name="Google Shape;9710;p72"/>
          <p:cNvSpPr txBox="1"/>
          <p:nvPr/>
        </p:nvSpPr>
        <p:spPr>
          <a:xfrm>
            <a:off x="3197300" y="1485975"/>
            <a:ext cx="5232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200">
                <a:latin typeface="Montserrat"/>
                <a:ea typeface="Montserrat"/>
                <a:cs typeface="Montserrat"/>
                <a:sym typeface="Montserrat"/>
              </a:rPr>
              <a:t>Es la distancia entre dos vectores de datos, y se deduce a partir del teorema de Pitágoras</a:t>
            </a:r>
            <a:endParaRPr sz="1200">
              <a:latin typeface="Montserrat"/>
              <a:ea typeface="Montserrat"/>
              <a:cs typeface="Montserrat"/>
              <a:sym typeface="Montserrat"/>
            </a:endParaRPr>
          </a:p>
        </p:txBody>
      </p:sp>
      <p:cxnSp>
        <p:nvCxnSpPr>
          <p:cNvPr id="9711" name="Google Shape;9711;p72"/>
          <p:cNvCxnSpPr>
            <a:endCxn id="9710" idx="1"/>
          </p:cNvCxnSpPr>
          <p:nvPr/>
        </p:nvCxnSpPr>
        <p:spPr>
          <a:xfrm flipH="1" rot="-5400000">
            <a:off x="2893100" y="1458825"/>
            <a:ext cx="369600" cy="238800"/>
          </a:xfrm>
          <a:prstGeom prst="bentConnector2">
            <a:avLst/>
          </a:prstGeom>
          <a:noFill/>
          <a:ln cap="flat" cmpd="sng" w="9525">
            <a:solidFill>
              <a:schemeClr val="dk2"/>
            </a:solidFill>
            <a:prstDash val="solid"/>
            <a:round/>
            <a:headEnd len="med" w="med" type="none"/>
            <a:tailEnd len="med" w="med" type="triangle"/>
          </a:ln>
        </p:spPr>
      </p:cxnSp>
      <p:pic>
        <p:nvPicPr>
          <p:cNvPr id="9712" name="Google Shape;9712;p72"/>
          <p:cNvPicPr preferRelativeResize="0"/>
          <p:nvPr/>
        </p:nvPicPr>
        <p:blipFill rotWithShape="1">
          <a:blip r:embed="rId3">
            <a:alphaModFix/>
          </a:blip>
          <a:srcRect b="0" l="0" r="0" t="0"/>
          <a:stretch/>
        </p:blipFill>
        <p:spPr>
          <a:xfrm>
            <a:off x="619225" y="3648381"/>
            <a:ext cx="2618825" cy="475320"/>
          </a:xfrm>
          <a:prstGeom prst="rect">
            <a:avLst/>
          </a:prstGeom>
          <a:noFill/>
          <a:ln>
            <a:noFill/>
          </a:ln>
        </p:spPr>
      </p:pic>
      <p:pic>
        <p:nvPicPr>
          <p:cNvPr id="9713" name="Google Shape;9713;p72"/>
          <p:cNvPicPr preferRelativeResize="0"/>
          <p:nvPr/>
        </p:nvPicPr>
        <p:blipFill>
          <a:blip r:embed="rId4">
            <a:alphaModFix/>
          </a:blip>
          <a:stretch>
            <a:fillRect/>
          </a:stretch>
        </p:blipFill>
        <p:spPr>
          <a:xfrm>
            <a:off x="836251" y="1900563"/>
            <a:ext cx="2184766" cy="1747813"/>
          </a:xfrm>
          <a:prstGeom prst="rect">
            <a:avLst/>
          </a:prstGeom>
          <a:noFill/>
          <a:ln cap="flat" cmpd="sng" w="9525">
            <a:solidFill>
              <a:schemeClr val="dk1"/>
            </a:solidFill>
            <a:prstDash val="solid"/>
            <a:round/>
            <a:headEnd len="sm" w="sm" type="none"/>
            <a:tailEnd len="sm" w="sm" type="none"/>
          </a:ln>
        </p:spPr>
      </p:pic>
      <p:pic>
        <p:nvPicPr>
          <p:cNvPr id="9714" name="Google Shape;9714;p72"/>
          <p:cNvPicPr preferRelativeResize="0"/>
          <p:nvPr/>
        </p:nvPicPr>
        <p:blipFill rotWithShape="1">
          <a:blip r:embed="rId5">
            <a:alphaModFix/>
          </a:blip>
          <a:srcRect b="17460" l="0" r="0" t="9728"/>
          <a:stretch/>
        </p:blipFill>
        <p:spPr>
          <a:xfrm>
            <a:off x="3519800" y="2095900"/>
            <a:ext cx="4909500" cy="314475"/>
          </a:xfrm>
          <a:prstGeom prst="rect">
            <a:avLst/>
          </a:prstGeom>
          <a:noFill/>
          <a:ln>
            <a:noFill/>
          </a:ln>
        </p:spPr>
      </p:pic>
      <p:graphicFrame>
        <p:nvGraphicFramePr>
          <p:cNvPr id="9715" name="Google Shape;9715;p72"/>
          <p:cNvGraphicFramePr/>
          <p:nvPr/>
        </p:nvGraphicFramePr>
        <p:xfrm>
          <a:off x="4092038" y="2551925"/>
          <a:ext cx="3000000" cy="3000000"/>
        </p:xfrm>
        <a:graphic>
          <a:graphicData uri="http://schemas.openxmlformats.org/drawingml/2006/table">
            <a:tbl>
              <a:tblPr>
                <a:noFill/>
                <a:tableStyleId>{B4562FFA-4CF8-49A8-9D68-DCE4A87AE0B3}</a:tableStyleId>
              </a:tblPr>
              <a:tblGrid>
                <a:gridCol w="897750"/>
                <a:gridCol w="897750"/>
                <a:gridCol w="897750"/>
                <a:gridCol w="897750"/>
              </a:tblGrid>
              <a:tr h="256350">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gen</a:t>
                      </a:r>
                      <a:endParaRPr b="1"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t_0h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t_1h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t_2h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genA</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2</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4</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8</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genB</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-2</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genC</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-2</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0</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genD</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0</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-6</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pSp>
        <p:nvGrpSpPr>
          <p:cNvPr id="9716" name="Google Shape;9716;p72"/>
          <p:cNvGrpSpPr/>
          <p:nvPr/>
        </p:nvGrpSpPr>
        <p:grpSpPr>
          <a:xfrm>
            <a:off x="3277500" y="3975225"/>
            <a:ext cx="5394037" cy="416100"/>
            <a:chOff x="3698662" y="3975225"/>
            <a:chExt cx="5394037" cy="416100"/>
          </a:xfrm>
        </p:grpSpPr>
        <p:pic>
          <p:nvPicPr>
            <p:cNvPr id="9717" name="Google Shape;9717;p72"/>
            <p:cNvPicPr preferRelativeResize="0"/>
            <p:nvPr/>
          </p:nvPicPr>
          <p:blipFill rotWithShape="1">
            <a:blip r:embed="rId6">
              <a:alphaModFix/>
            </a:blip>
            <a:srcRect b="0" l="0" r="21612" t="0"/>
            <a:stretch/>
          </p:blipFill>
          <p:spPr>
            <a:xfrm>
              <a:off x="3698662" y="3975225"/>
              <a:ext cx="5394026" cy="416100"/>
            </a:xfrm>
            <a:prstGeom prst="rect">
              <a:avLst/>
            </a:prstGeom>
            <a:noFill/>
            <a:ln cap="flat" cmpd="sng" w="9525">
              <a:solidFill>
                <a:schemeClr val="dk1"/>
              </a:solidFill>
              <a:prstDash val="solid"/>
              <a:round/>
              <a:headEnd len="sm" w="sm" type="none"/>
              <a:tailEnd len="sm" w="sm" type="none"/>
            </a:ln>
          </p:spPr>
        </p:pic>
        <p:pic>
          <p:nvPicPr>
            <p:cNvPr id="9718" name="Google Shape;9718;p72"/>
            <p:cNvPicPr preferRelativeResize="0"/>
            <p:nvPr/>
          </p:nvPicPr>
          <p:blipFill rotWithShape="1">
            <a:blip r:embed="rId6">
              <a:alphaModFix/>
            </a:blip>
            <a:srcRect b="0" l="25099" r="0" t="0"/>
            <a:stretch/>
          </p:blipFill>
          <p:spPr>
            <a:xfrm>
              <a:off x="3938725" y="3975225"/>
              <a:ext cx="5153974" cy="4161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2" name="Shape 9722"/>
        <p:cNvGrpSpPr/>
        <p:nvPr/>
      </p:nvGrpSpPr>
      <p:grpSpPr>
        <a:xfrm>
          <a:off x="0" y="0"/>
          <a:ext cx="0" cy="0"/>
          <a:chOff x="0" y="0"/>
          <a:chExt cx="0" cy="0"/>
        </a:xfrm>
      </p:grpSpPr>
      <p:sp>
        <p:nvSpPr>
          <p:cNvPr id="9723" name="Google Shape;9723;p73"/>
          <p:cNvSpPr txBox="1"/>
          <p:nvPr/>
        </p:nvSpPr>
        <p:spPr>
          <a:xfrm>
            <a:off x="798588" y="1530913"/>
            <a:ext cx="359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dk2"/>
                </a:solidFill>
                <a:latin typeface="Montserrat"/>
                <a:ea typeface="Montserrat"/>
                <a:cs typeface="Montserrat"/>
                <a:sym typeface="Montserrat"/>
              </a:rPr>
              <a:t>Lado izquierdo: datos crudos</a:t>
            </a:r>
            <a:endParaRPr sz="1000">
              <a:solidFill>
                <a:schemeClr val="dk2"/>
              </a:solidFill>
              <a:latin typeface="Montserrat"/>
              <a:ea typeface="Montserrat"/>
              <a:cs typeface="Montserrat"/>
              <a:sym typeface="Montserrat"/>
            </a:endParaRPr>
          </a:p>
        </p:txBody>
      </p:sp>
      <p:sp>
        <p:nvSpPr>
          <p:cNvPr id="9724" name="Google Shape;9724;p73"/>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Clustering jerárquico</a:t>
            </a:r>
            <a:endParaRPr/>
          </a:p>
        </p:txBody>
      </p:sp>
      <p:sp>
        <p:nvSpPr>
          <p:cNvPr id="9725" name="Google Shape;9725;p73"/>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a:buAutoNum type="arabicPeriod"/>
            </a:pPr>
            <a:r>
              <a:rPr lang="es">
                <a:latin typeface="Montserrat"/>
                <a:ea typeface="Montserrat"/>
                <a:cs typeface="Montserrat"/>
                <a:sym typeface="Montserrat"/>
              </a:rPr>
              <a:t>Calcular la </a:t>
            </a:r>
            <a:r>
              <a:rPr lang="es">
                <a:highlight>
                  <a:srgbClr val="DAC6FF"/>
                </a:highlight>
                <a:latin typeface="Montserrat"/>
                <a:ea typeface="Montserrat"/>
                <a:cs typeface="Montserrat"/>
                <a:sym typeface="Montserrat"/>
              </a:rPr>
              <a:t>distancia euclidiana </a:t>
            </a:r>
            <a:r>
              <a:rPr lang="es">
                <a:latin typeface="Montserrat"/>
                <a:ea typeface="Montserrat"/>
                <a:cs typeface="Montserrat"/>
                <a:sym typeface="Montserrat"/>
              </a:rPr>
              <a:t>entre los diferentes genes</a:t>
            </a:r>
            <a:endParaRPr>
              <a:latin typeface="Montserrat"/>
              <a:ea typeface="Montserrat"/>
              <a:cs typeface="Montserrat"/>
              <a:sym typeface="Montserrat"/>
            </a:endParaRPr>
          </a:p>
        </p:txBody>
      </p:sp>
      <p:graphicFrame>
        <p:nvGraphicFramePr>
          <p:cNvPr id="9726" name="Google Shape;9726;p73"/>
          <p:cNvGraphicFramePr/>
          <p:nvPr/>
        </p:nvGraphicFramePr>
        <p:xfrm>
          <a:off x="798575" y="1792113"/>
          <a:ext cx="3000000" cy="3000000"/>
        </p:xfrm>
        <a:graphic>
          <a:graphicData uri="http://schemas.openxmlformats.org/drawingml/2006/table">
            <a:tbl>
              <a:tblPr>
                <a:noFill/>
                <a:tableStyleId>{B4562FFA-4CF8-49A8-9D68-DCE4A87AE0B3}</a:tableStyleId>
              </a:tblPr>
              <a:tblGrid>
                <a:gridCol w="897750"/>
                <a:gridCol w="897750"/>
                <a:gridCol w="897750"/>
                <a:gridCol w="897750"/>
              </a:tblGrid>
              <a:tr h="256350">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gen</a:t>
                      </a:r>
                      <a:endParaRPr b="1"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t_0h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t_1h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t_2h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genA</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2</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4</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8</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genB</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-2</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genC</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-2</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0</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genD</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0</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-6</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aphicFrame>
        <p:nvGraphicFramePr>
          <p:cNvPr id="9727" name="Google Shape;9727;p73"/>
          <p:cNvGraphicFramePr/>
          <p:nvPr/>
        </p:nvGraphicFramePr>
        <p:xfrm>
          <a:off x="4747100" y="1792113"/>
          <a:ext cx="3000000" cy="3000000"/>
        </p:xfrm>
        <a:graphic>
          <a:graphicData uri="http://schemas.openxmlformats.org/drawingml/2006/table">
            <a:tbl>
              <a:tblPr>
                <a:noFill/>
                <a:tableStyleId>{B4562FFA-4CF8-49A8-9D68-DCE4A87AE0B3}</a:tableStyleId>
              </a:tblPr>
              <a:tblGrid>
                <a:gridCol w="897750"/>
                <a:gridCol w="897750"/>
                <a:gridCol w="897750"/>
                <a:gridCol w="897750"/>
              </a:tblGrid>
              <a:tr h="256350">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gen</a:t>
                      </a:r>
                      <a:endParaRPr b="1"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t_0h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t_1h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t_2h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genA</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-0.87</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-0.22</a:t>
                      </a:r>
                      <a:endParaRPr sz="13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1.09</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genB</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0.58</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0.58</a:t>
                      </a:r>
                      <a:endParaRPr sz="13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-1.15</a:t>
                      </a:r>
                      <a:endParaRPr sz="13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genC</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a:t>
                      </a:r>
                      <a:r>
                        <a:rPr lang="es" sz="1300">
                          <a:latin typeface="Montserrat"/>
                          <a:ea typeface="Montserrat"/>
                          <a:cs typeface="Montserrat"/>
                          <a:sym typeface="Montserrat"/>
                        </a:rPr>
                        <a:t>1.09</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0.22</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0.87</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genD</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0.73</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0.41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a:t>
                      </a:r>
                      <a:r>
                        <a:rPr lang="es" sz="1300">
                          <a:latin typeface="Montserrat"/>
                          <a:ea typeface="Montserrat"/>
                          <a:cs typeface="Montserrat"/>
                          <a:sym typeface="Montserrat"/>
                        </a:rPr>
                        <a:t>1.14</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sp>
        <p:nvSpPr>
          <p:cNvPr id="9728" name="Google Shape;9728;p73"/>
          <p:cNvSpPr txBox="1"/>
          <p:nvPr/>
        </p:nvSpPr>
        <p:spPr>
          <a:xfrm>
            <a:off x="4747113" y="1530913"/>
            <a:ext cx="359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dk2"/>
                </a:solidFill>
                <a:latin typeface="Montserrat"/>
                <a:ea typeface="Montserrat"/>
                <a:cs typeface="Montserrat"/>
                <a:sym typeface="Montserrat"/>
              </a:rPr>
              <a:t>Lado derecho: datos estandarizados</a:t>
            </a:r>
            <a:endParaRPr sz="1000">
              <a:solidFill>
                <a:schemeClr val="dk2"/>
              </a:solidFill>
              <a:latin typeface="Montserrat"/>
              <a:ea typeface="Montserrat"/>
              <a:cs typeface="Montserrat"/>
              <a:sym typeface="Montserrat"/>
            </a:endParaRPr>
          </a:p>
        </p:txBody>
      </p:sp>
      <p:pic>
        <p:nvPicPr>
          <p:cNvPr id="9729" name="Google Shape;9729;p73"/>
          <p:cNvPicPr preferRelativeResize="0"/>
          <p:nvPr/>
        </p:nvPicPr>
        <p:blipFill>
          <a:blip r:embed="rId3">
            <a:alphaModFix/>
          </a:blip>
          <a:stretch>
            <a:fillRect/>
          </a:stretch>
        </p:blipFill>
        <p:spPr>
          <a:xfrm>
            <a:off x="3659175" y="3329638"/>
            <a:ext cx="4678950" cy="645372"/>
          </a:xfrm>
          <a:prstGeom prst="rect">
            <a:avLst/>
          </a:prstGeom>
          <a:noFill/>
          <a:ln>
            <a:noFill/>
          </a:ln>
        </p:spPr>
      </p:pic>
      <p:graphicFrame>
        <p:nvGraphicFramePr>
          <p:cNvPr id="9730" name="Google Shape;9730;p73"/>
          <p:cNvGraphicFramePr/>
          <p:nvPr/>
        </p:nvGraphicFramePr>
        <p:xfrm>
          <a:off x="798600" y="3294563"/>
          <a:ext cx="3000000" cy="3000000"/>
        </p:xfrm>
        <a:graphic>
          <a:graphicData uri="http://schemas.openxmlformats.org/drawingml/2006/table">
            <a:tbl>
              <a:tblPr>
                <a:noFill/>
                <a:tableStyleId>{B4562FFA-4CF8-49A8-9D68-DCE4A87AE0B3}</a:tableStyleId>
              </a:tblPr>
              <a:tblGrid>
                <a:gridCol w="897750"/>
                <a:gridCol w="897750"/>
                <a:gridCol w="897750"/>
              </a:tblGrid>
              <a:tr h="256350">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gen</a:t>
                      </a:r>
                      <a:endParaRPr b="1"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a:latin typeface="Montserrat"/>
                          <a:ea typeface="Montserrat"/>
                          <a:cs typeface="Montserrat"/>
                          <a:sym typeface="Montserrat"/>
                        </a:rPr>
                        <a:t>media</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a:latin typeface="Montserrat"/>
                          <a:ea typeface="Montserrat"/>
                          <a:cs typeface="Montserrat"/>
                          <a:sym typeface="Montserrat"/>
                        </a:rPr>
                        <a:t>desvio</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genA</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4.67</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3.05</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genB</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-1.33</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0.58</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genC</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-0.33</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1.53</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genD</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-2.33</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3.21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pic>
        <p:nvPicPr>
          <p:cNvPr id="9731" name="Google Shape;9731;p73"/>
          <p:cNvPicPr preferRelativeResize="0"/>
          <p:nvPr/>
        </p:nvPicPr>
        <p:blipFill>
          <a:blip r:embed="rId4">
            <a:alphaModFix/>
          </a:blip>
          <a:stretch>
            <a:fillRect/>
          </a:stretch>
        </p:blipFill>
        <p:spPr>
          <a:xfrm>
            <a:off x="3578975" y="3886200"/>
            <a:ext cx="4617064" cy="622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735" name="Shape 9735"/>
        <p:cNvGrpSpPr/>
        <p:nvPr/>
      </p:nvGrpSpPr>
      <p:grpSpPr>
        <a:xfrm>
          <a:off x="0" y="0"/>
          <a:ext cx="0" cy="0"/>
          <a:chOff x="0" y="0"/>
          <a:chExt cx="0" cy="0"/>
        </a:xfrm>
      </p:grpSpPr>
      <p:sp>
        <p:nvSpPr>
          <p:cNvPr id="9736" name="Google Shape;9736;p74"/>
          <p:cNvSpPr txBox="1"/>
          <p:nvPr/>
        </p:nvSpPr>
        <p:spPr>
          <a:xfrm>
            <a:off x="798588" y="1530913"/>
            <a:ext cx="359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dk2"/>
                </a:solidFill>
                <a:latin typeface="Montserrat"/>
                <a:ea typeface="Montserrat"/>
                <a:cs typeface="Montserrat"/>
                <a:sym typeface="Montserrat"/>
              </a:rPr>
              <a:t>Lado izquierdo: datos crudos</a:t>
            </a:r>
            <a:endParaRPr sz="1000">
              <a:solidFill>
                <a:schemeClr val="dk2"/>
              </a:solidFill>
              <a:latin typeface="Montserrat"/>
              <a:ea typeface="Montserrat"/>
              <a:cs typeface="Montserrat"/>
              <a:sym typeface="Montserrat"/>
            </a:endParaRPr>
          </a:p>
        </p:txBody>
      </p:sp>
      <p:sp>
        <p:nvSpPr>
          <p:cNvPr id="9737" name="Google Shape;9737;p74"/>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Clustering jerárquico</a:t>
            </a:r>
            <a:endParaRPr/>
          </a:p>
        </p:txBody>
      </p:sp>
      <p:sp>
        <p:nvSpPr>
          <p:cNvPr id="9738" name="Google Shape;9738;p74"/>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a:buAutoNum type="arabicPeriod"/>
            </a:pPr>
            <a:r>
              <a:rPr lang="es">
                <a:latin typeface="Montserrat"/>
                <a:ea typeface="Montserrat"/>
                <a:cs typeface="Montserrat"/>
                <a:sym typeface="Montserrat"/>
              </a:rPr>
              <a:t>Calcular la </a:t>
            </a:r>
            <a:r>
              <a:rPr lang="es">
                <a:highlight>
                  <a:srgbClr val="DAC6FF"/>
                </a:highlight>
                <a:latin typeface="Montserrat"/>
                <a:ea typeface="Montserrat"/>
                <a:cs typeface="Montserrat"/>
                <a:sym typeface="Montserrat"/>
              </a:rPr>
              <a:t>distancia euclidiana </a:t>
            </a:r>
            <a:r>
              <a:rPr lang="es">
                <a:latin typeface="Montserrat"/>
                <a:ea typeface="Montserrat"/>
                <a:cs typeface="Montserrat"/>
                <a:sym typeface="Montserrat"/>
              </a:rPr>
              <a:t>entre los diferentes genes</a:t>
            </a:r>
            <a:endParaRPr>
              <a:latin typeface="Montserrat"/>
              <a:ea typeface="Montserrat"/>
              <a:cs typeface="Montserrat"/>
              <a:sym typeface="Montserrat"/>
            </a:endParaRPr>
          </a:p>
        </p:txBody>
      </p:sp>
      <p:graphicFrame>
        <p:nvGraphicFramePr>
          <p:cNvPr id="9739" name="Google Shape;9739;p74"/>
          <p:cNvGraphicFramePr/>
          <p:nvPr/>
        </p:nvGraphicFramePr>
        <p:xfrm>
          <a:off x="798575" y="1792113"/>
          <a:ext cx="3000000" cy="3000000"/>
        </p:xfrm>
        <a:graphic>
          <a:graphicData uri="http://schemas.openxmlformats.org/drawingml/2006/table">
            <a:tbl>
              <a:tblPr>
                <a:noFill/>
                <a:tableStyleId>{B4562FFA-4CF8-49A8-9D68-DCE4A87AE0B3}</a:tableStyleId>
              </a:tblPr>
              <a:tblGrid>
                <a:gridCol w="897750"/>
                <a:gridCol w="897750"/>
                <a:gridCol w="897750"/>
                <a:gridCol w="897750"/>
              </a:tblGrid>
              <a:tr h="256350">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gen</a:t>
                      </a:r>
                      <a:endParaRPr b="1"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t_0h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t_1h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t_2h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genA</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2</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4</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8</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genB</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-2</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genC</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-2</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0</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genD</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0</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-6</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aphicFrame>
        <p:nvGraphicFramePr>
          <p:cNvPr id="9740" name="Google Shape;9740;p74"/>
          <p:cNvGraphicFramePr/>
          <p:nvPr/>
        </p:nvGraphicFramePr>
        <p:xfrm>
          <a:off x="4747100" y="1792113"/>
          <a:ext cx="3000000" cy="3000000"/>
        </p:xfrm>
        <a:graphic>
          <a:graphicData uri="http://schemas.openxmlformats.org/drawingml/2006/table">
            <a:tbl>
              <a:tblPr>
                <a:noFill/>
                <a:tableStyleId>{B4562FFA-4CF8-49A8-9D68-DCE4A87AE0B3}</a:tableStyleId>
              </a:tblPr>
              <a:tblGrid>
                <a:gridCol w="897750"/>
                <a:gridCol w="897750"/>
                <a:gridCol w="897750"/>
                <a:gridCol w="897750"/>
              </a:tblGrid>
              <a:tr h="256350">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gen</a:t>
                      </a:r>
                      <a:endParaRPr b="1"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t_0h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t_1h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t_2h</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genA</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-0.87</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-0.22</a:t>
                      </a:r>
                      <a:endParaRPr sz="13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1.09</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genB</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0.58</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0.58</a:t>
                      </a:r>
                      <a:endParaRPr sz="13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-1.15</a:t>
                      </a:r>
                      <a:endParaRPr sz="13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genC</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a:t>
                      </a:r>
                      <a:r>
                        <a:rPr lang="es" sz="1300">
                          <a:latin typeface="Montserrat"/>
                          <a:ea typeface="Montserrat"/>
                          <a:cs typeface="Montserrat"/>
                          <a:sym typeface="Montserrat"/>
                        </a:rPr>
                        <a:t>1.09</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0.22</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0.87</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genD</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0.73</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0.41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a:t>
                      </a:r>
                      <a:r>
                        <a:rPr lang="es" sz="1300">
                          <a:latin typeface="Montserrat"/>
                          <a:ea typeface="Montserrat"/>
                          <a:cs typeface="Montserrat"/>
                          <a:sym typeface="Montserrat"/>
                        </a:rPr>
                        <a:t>1.14</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sp>
        <p:nvSpPr>
          <p:cNvPr id="9741" name="Google Shape;9741;p74"/>
          <p:cNvSpPr txBox="1"/>
          <p:nvPr/>
        </p:nvSpPr>
        <p:spPr>
          <a:xfrm>
            <a:off x="4747113" y="1530913"/>
            <a:ext cx="359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dk2"/>
                </a:solidFill>
                <a:latin typeface="Montserrat"/>
                <a:ea typeface="Montserrat"/>
                <a:cs typeface="Montserrat"/>
                <a:sym typeface="Montserrat"/>
              </a:rPr>
              <a:t>Lado derecho: datos estandarizados</a:t>
            </a:r>
            <a:endParaRPr sz="1000">
              <a:solidFill>
                <a:schemeClr val="dk2"/>
              </a:solidFill>
              <a:latin typeface="Montserrat"/>
              <a:ea typeface="Montserrat"/>
              <a:cs typeface="Montserrat"/>
              <a:sym typeface="Montserrat"/>
            </a:endParaRPr>
          </a:p>
        </p:txBody>
      </p:sp>
      <p:graphicFrame>
        <p:nvGraphicFramePr>
          <p:cNvPr id="9742" name="Google Shape;9742;p74"/>
          <p:cNvGraphicFramePr/>
          <p:nvPr/>
        </p:nvGraphicFramePr>
        <p:xfrm>
          <a:off x="798600" y="3294563"/>
          <a:ext cx="3000000" cy="3000000"/>
        </p:xfrm>
        <a:graphic>
          <a:graphicData uri="http://schemas.openxmlformats.org/drawingml/2006/table">
            <a:tbl>
              <a:tblPr>
                <a:noFill/>
                <a:tableStyleId>{B4562FFA-4CF8-49A8-9D68-DCE4A87AE0B3}</a:tableStyleId>
              </a:tblPr>
              <a:tblGrid>
                <a:gridCol w="897750"/>
                <a:gridCol w="897750"/>
                <a:gridCol w="897750"/>
              </a:tblGrid>
              <a:tr h="256350">
                <a:tc>
                  <a:txBody>
                    <a:bodyPr/>
                    <a:lstStyle/>
                    <a:p>
                      <a:pPr indent="0" lvl="0" marL="0" marR="0" rtl="0" algn="ctr">
                        <a:lnSpc>
                          <a:spcPct val="115000"/>
                        </a:lnSpc>
                        <a:spcBef>
                          <a:spcPts val="0"/>
                        </a:spcBef>
                        <a:spcAft>
                          <a:spcPts val="0"/>
                        </a:spcAft>
                        <a:buClr>
                          <a:srgbClr val="000000"/>
                        </a:buClr>
                        <a:buSzPts val="1400"/>
                        <a:buFont typeface="Arial"/>
                        <a:buNone/>
                      </a:pPr>
                      <a:r>
                        <a:rPr b="1" lang="es" sz="1300" u="none" cap="none" strike="noStrike">
                          <a:latin typeface="Montserrat"/>
                          <a:ea typeface="Montserrat"/>
                          <a:cs typeface="Montserrat"/>
                          <a:sym typeface="Montserrat"/>
                        </a:rPr>
                        <a:t>gen</a:t>
                      </a:r>
                      <a:endParaRPr b="1"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a:latin typeface="Montserrat"/>
                          <a:ea typeface="Montserrat"/>
                          <a:cs typeface="Montserrat"/>
                          <a:sym typeface="Montserrat"/>
                        </a:rPr>
                        <a:t>media</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b="1" lang="es" sz="1300">
                          <a:latin typeface="Montserrat"/>
                          <a:ea typeface="Montserrat"/>
                          <a:cs typeface="Montserrat"/>
                          <a:sym typeface="Montserrat"/>
                        </a:rPr>
                        <a:t>desvio</a:t>
                      </a:r>
                      <a:endParaRPr b="1"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genA</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4.67</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3.05</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genB</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-1.33</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0.58</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genC</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-0.33</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1.53</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56350">
                <a:tc>
                  <a:txBody>
                    <a:bodyPr/>
                    <a:lstStyle/>
                    <a:p>
                      <a:pPr indent="0" lvl="0" marL="0" marR="0" rtl="0" algn="ctr">
                        <a:lnSpc>
                          <a:spcPct val="115000"/>
                        </a:lnSpc>
                        <a:spcBef>
                          <a:spcPts val="0"/>
                        </a:spcBef>
                        <a:spcAft>
                          <a:spcPts val="0"/>
                        </a:spcAft>
                        <a:buClr>
                          <a:srgbClr val="000000"/>
                        </a:buClr>
                        <a:buSzPts val="1400"/>
                        <a:buFont typeface="Arial"/>
                        <a:buNone/>
                      </a:pPr>
                      <a:r>
                        <a:rPr lang="es" sz="1300" u="none" cap="none" strike="noStrike">
                          <a:latin typeface="Montserrat"/>
                          <a:ea typeface="Montserrat"/>
                          <a:cs typeface="Montserrat"/>
                          <a:sym typeface="Montserrat"/>
                        </a:rPr>
                        <a:t>genD</a:t>
                      </a:r>
                      <a:endParaRPr sz="13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-2.33</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300">
                          <a:latin typeface="Montserrat"/>
                          <a:ea typeface="Montserrat"/>
                          <a:cs typeface="Montserrat"/>
                          <a:sym typeface="Montserrat"/>
                        </a:rPr>
                        <a:t>3.21</a:t>
                      </a:r>
                      <a:endParaRPr sz="13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pic>
        <p:nvPicPr>
          <p:cNvPr id="9743" name="Google Shape;9743;p74"/>
          <p:cNvPicPr preferRelativeResize="0"/>
          <p:nvPr/>
        </p:nvPicPr>
        <p:blipFill>
          <a:blip r:embed="rId3">
            <a:alphaModFix/>
          </a:blip>
          <a:stretch>
            <a:fillRect/>
          </a:stretch>
        </p:blipFill>
        <p:spPr>
          <a:xfrm>
            <a:off x="5036825" y="3184225"/>
            <a:ext cx="1686820" cy="733400"/>
          </a:xfrm>
          <a:prstGeom prst="rect">
            <a:avLst/>
          </a:prstGeom>
          <a:noFill/>
          <a:ln>
            <a:noFill/>
          </a:ln>
        </p:spPr>
      </p:pic>
      <p:pic>
        <p:nvPicPr>
          <p:cNvPr id="9744" name="Google Shape;9744;p74"/>
          <p:cNvPicPr preferRelativeResize="0"/>
          <p:nvPr/>
        </p:nvPicPr>
        <p:blipFill>
          <a:blip r:embed="rId4">
            <a:alphaModFix/>
          </a:blip>
          <a:stretch>
            <a:fillRect/>
          </a:stretch>
        </p:blipFill>
        <p:spPr>
          <a:xfrm>
            <a:off x="4296350" y="3917625"/>
            <a:ext cx="3405450" cy="63388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8" name="Shape 9748"/>
        <p:cNvGrpSpPr/>
        <p:nvPr/>
      </p:nvGrpSpPr>
      <p:grpSpPr>
        <a:xfrm>
          <a:off x="0" y="0"/>
          <a:ext cx="0" cy="0"/>
          <a:chOff x="0" y="0"/>
          <a:chExt cx="0" cy="0"/>
        </a:xfrm>
      </p:grpSpPr>
      <p:sp>
        <p:nvSpPr>
          <p:cNvPr id="9749" name="Google Shape;9749;p75"/>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Clustering jerárquico</a:t>
            </a:r>
            <a:endParaRPr/>
          </a:p>
        </p:txBody>
      </p:sp>
      <p:sp>
        <p:nvSpPr>
          <p:cNvPr id="9750" name="Google Shape;9750;p75"/>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a:buAutoNum type="arabicPeriod" startAt="2"/>
            </a:pPr>
            <a:r>
              <a:rPr lang="es">
                <a:latin typeface="Montserrat"/>
                <a:ea typeface="Montserrat"/>
                <a:cs typeface="Montserrat"/>
                <a:sym typeface="Montserrat"/>
              </a:rPr>
              <a:t>Crear la </a:t>
            </a:r>
            <a:r>
              <a:rPr lang="es">
                <a:highlight>
                  <a:srgbClr val="DAC6FF"/>
                </a:highlight>
                <a:latin typeface="Montserrat"/>
                <a:ea typeface="Montserrat"/>
                <a:cs typeface="Montserrat"/>
                <a:sym typeface="Montserrat"/>
              </a:rPr>
              <a:t>matriz de distancias</a:t>
            </a:r>
            <a:endParaRPr>
              <a:highlight>
                <a:srgbClr val="DAC6FF"/>
              </a:highlight>
              <a:latin typeface="Montserrat"/>
              <a:ea typeface="Montserrat"/>
              <a:cs typeface="Montserrat"/>
              <a:sym typeface="Montserrat"/>
            </a:endParaRPr>
          </a:p>
        </p:txBody>
      </p:sp>
      <p:sp>
        <p:nvSpPr>
          <p:cNvPr id="9751" name="Google Shape;9751;p75"/>
          <p:cNvSpPr txBox="1"/>
          <p:nvPr/>
        </p:nvSpPr>
        <p:spPr>
          <a:xfrm>
            <a:off x="3197300" y="1485975"/>
            <a:ext cx="5232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200">
                <a:latin typeface="Montserrat"/>
                <a:ea typeface="Montserrat"/>
                <a:cs typeface="Montserrat"/>
                <a:sym typeface="Montserrat"/>
              </a:rPr>
              <a:t>Filas y columnas tienen el mismo conjunto de elementos (genes), y en cada intersección está la distancia entre dos elementos específicos.</a:t>
            </a:r>
            <a:endParaRPr sz="1200">
              <a:latin typeface="Montserrat"/>
              <a:ea typeface="Montserrat"/>
              <a:cs typeface="Montserrat"/>
              <a:sym typeface="Montserrat"/>
            </a:endParaRPr>
          </a:p>
        </p:txBody>
      </p:sp>
      <p:cxnSp>
        <p:nvCxnSpPr>
          <p:cNvPr id="9752" name="Google Shape;9752;p75"/>
          <p:cNvCxnSpPr>
            <a:endCxn id="9751" idx="1"/>
          </p:cNvCxnSpPr>
          <p:nvPr/>
        </p:nvCxnSpPr>
        <p:spPr>
          <a:xfrm flipH="1" rot="-5400000">
            <a:off x="2893100" y="1551225"/>
            <a:ext cx="369600" cy="238800"/>
          </a:xfrm>
          <a:prstGeom prst="bentConnector2">
            <a:avLst/>
          </a:prstGeom>
          <a:noFill/>
          <a:ln cap="flat" cmpd="sng" w="9525">
            <a:solidFill>
              <a:schemeClr val="dk2"/>
            </a:solidFill>
            <a:prstDash val="solid"/>
            <a:round/>
            <a:headEnd len="med" w="med" type="none"/>
            <a:tailEnd len="med" w="med" type="triangle"/>
          </a:ln>
        </p:spPr>
      </p:cxnSp>
      <p:graphicFrame>
        <p:nvGraphicFramePr>
          <p:cNvPr id="9753" name="Google Shape;9753;p75"/>
          <p:cNvGraphicFramePr/>
          <p:nvPr/>
        </p:nvGraphicFramePr>
        <p:xfrm>
          <a:off x="798588" y="2625075"/>
          <a:ext cx="3000000" cy="3000000"/>
        </p:xfrm>
        <a:graphic>
          <a:graphicData uri="http://schemas.openxmlformats.org/drawingml/2006/table">
            <a:tbl>
              <a:tblPr>
                <a:noFill/>
                <a:tableStyleId>{B4562FFA-4CF8-49A8-9D68-DCE4A87AE0B3}</a:tableStyleId>
              </a:tblPr>
              <a:tblGrid>
                <a:gridCol w="718200"/>
                <a:gridCol w="718200"/>
                <a:gridCol w="718200"/>
                <a:gridCol w="718200"/>
                <a:gridCol w="718200"/>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11.58</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20975">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sp>
        <p:nvSpPr>
          <p:cNvPr id="9754" name="Google Shape;9754;p75"/>
          <p:cNvSpPr txBox="1"/>
          <p:nvPr/>
        </p:nvSpPr>
        <p:spPr>
          <a:xfrm>
            <a:off x="798588" y="2369113"/>
            <a:ext cx="359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dk2"/>
                </a:solidFill>
                <a:latin typeface="Montserrat"/>
                <a:ea typeface="Montserrat"/>
                <a:cs typeface="Montserrat"/>
                <a:sym typeface="Montserrat"/>
              </a:rPr>
              <a:t>Lado izquierdo: datos crudos</a:t>
            </a:r>
            <a:endParaRPr sz="1000">
              <a:solidFill>
                <a:schemeClr val="dk2"/>
              </a:solidFill>
              <a:latin typeface="Montserrat"/>
              <a:ea typeface="Montserrat"/>
              <a:cs typeface="Montserrat"/>
              <a:sym typeface="Montserrat"/>
            </a:endParaRPr>
          </a:p>
        </p:txBody>
      </p:sp>
      <p:sp>
        <p:nvSpPr>
          <p:cNvPr id="9755" name="Google Shape;9755;p75"/>
          <p:cNvSpPr txBox="1"/>
          <p:nvPr/>
        </p:nvSpPr>
        <p:spPr>
          <a:xfrm>
            <a:off x="4747113" y="2369113"/>
            <a:ext cx="359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dk2"/>
                </a:solidFill>
                <a:latin typeface="Montserrat"/>
                <a:ea typeface="Montserrat"/>
                <a:cs typeface="Montserrat"/>
                <a:sym typeface="Montserrat"/>
              </a:rPr>
              <a:t>Lado derecho: datos estandarizados</a:t>
            </a:r>
            <a:endParaRPr sz="1000">
              <a:solidFill>
                <a:schemeClr val="dk2"/>
              </a:solidFill>
              <a:latin typeface="Montserrat"/>
              <a:ea typeface="Montserrat"/>
              <a:cs typeface="Montserrat"/>
              <a:sym typeface="Montserrat"/>
            </a:endParaRPr>
          </a:p>
        </p:txBody>
      </p:sp>
      <p:graphicFrame>
        <p:nvGraphicFramePr>
          <p:cNvPr id="9756" name="Google Shape;9756;p75"/>
          <p:cNvGraphicFramePr/>
          <p:nvPr/>
        </p:nvGraphicFramePr>
        <p:xfrm>
          <a:off x="4747113" y="2625075"/>
          <a:ext cx="3000000" cy="3000000"/>
        </p:xfrm>
        <a:graphic>
          <a:graphicData uri="http://schemas.openxmlformats.org/drawingml/2006/table">
            <a:tbl>
              <a:tblPr>
                <a:noFill/>
                <a:tableStyleId>{B4562FFA-4CF8-49A8-9D68-DCE4A87AE0B3}</a:tableStyleId>
              </a:tblPr>
              <a:tblGrid>
                <a:gridCol w="718200"/>
                <a:gridCol w="718200"/>
                <a:gridCol w="718200"/>
                <a:gridCol w="718200"/>
                <a:gridCol w="718200"/>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2.79</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0</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0</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20975">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marR="0" rtl="0" algn="r">
                        <a:lnSpc>
                          <a:spcPct val="115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0</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pSp>
        <p:nvGrpSpPr>
          <p:cNvPr id="9757" name="Google Shape;9757;p75"/>
          <p:cNvGrpSpPr/>
          <p:nvPr/>
        </p:nvGrpSpPr>
        <p:grpSpPr>
          <a:xfrm>
            <a:off x="705775" y="4195450"/>
            <a:ext cx="5394037" cy="416100"/>
            <a:chOff x="3698662" y="3975225"/>
            <a:chExt cx="5394037" cy="416100"/>
          </a:xfrm>
        </p:grpSpPr>
        <p:pic>
          <p:nvPicPr>
            <p:cNvPr id="9758" name="Google Shape;9758;p75"/>
            <p:cNvPicPr preferRelativeResize="0"/>
            <p:nvPr/>
          </p:nvPicPr>
          <p:blipFill rotWithShape="1">
            <a:blip r:embed="rId3">
              <a:alphaModFix/>
            </a:blip>
            <a:srcRect b="0" l="0" r="21612" t="0"/>
            <a:stretch/>
          </p:blipFill>
          <p:spPr>
            <a:xfrm>
              <a:off x="3698662" y="3975225"/>
              <a:ext cx="5394026" cy="416100"/>
            </a:xfrm>
            <a:prstGeom prst="rect">
              <a:avLst/>
            </a:prstGeom>
            <a:noFill/>
            <a:ln cap="flat" cmpd="sng" w="9525">
              <a:solidFill>
                <a:schemeClr val="dk1"/>
              </a:solidFill>
              <a:prstDash val="solid"/>
              <a:round/>
              <a:headEnd len="sm" w="sm" type="none"/>
              <a:tailEnd len="sm" w="sm" type="none"/>
            </a:ln>
          </p:spPr>
        </p:pic>
        <p:pic>
          <p:nvPicPr>
            <p:cNvPr id="9759" name="Google Shape;9759;p75"/>
            <p:cNvPicPr preferRelativeResize="0"/>
            <p:nvPr/>
          </p:nvPicPr>
          <p:blipFill rotWithShape="1">
            <a:blip r:embed="rId3">
              <a:alphaModFix/>
            </a:blip>
            <a:srcRect b="0" l="25099" r="0" t="0"/>
            <a:stretch/>
          </p:blipFill>
          <p:spPr>
            <a:xfrm>
              <a:off x="3938725" y="3975225"/>
              <a:ext cx="5153974" cy="416100"/>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3" name="Shape 9763"/>
        <p:cNvGrpSpPr/>
        <p:nvPr/>
      </p:nvGrpSpPr>
      <p:grpSpPr>
        <a:xfrm>
          <a:off x="0" y="0"/>
          <a:ext cx="0" cy="0"/>
          <a:chOff x="0" y="0"/>
          <a:chExt cx="0" cy="0"/>
        </a:xfrm>
      </p:grpSpPr>
      <p:graphicFrame>
        <p:nvGraphicFramePr>
          <p:cNvPr id="9764" name="Google Shape;9764;p76"/>
          <p:cNvGraphicFramePr/>
          <p:nvPr/>
        </p:nvGraphicFramePr>
        <p:xfrm>
          <a:off x="4812257" y="2013750"/>
          <a:ext cx="3000000" cy="3000000"/>
        </p:xfrm>
        <a:graphic>
          <a:graphicData uri="http://schemas.openxmlformats.org/drawingml/2006/table">
            <a:tbl>
              <a:tblPr>
                <a:noFill/>
                <a:tableStyleId>{B4562FFA-4CF8-49A8-9D68-DCE4A87AE0B3}</a:tableStyleId>
              </a:tblPr>
              <a:tblGrid>
                <a:gridCol w="1061300"/>
                <a:gridCol w="843225"/>
                <a:gridCol w="843225"/>
                <a:gridCol w="843225"/>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genA</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genB+C</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genD</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genA</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0</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genB+C</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r">
                        <a:lnSpc>
                          <a:spcPct val="115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0</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100000">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genD</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0</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aphicFrame>
        <p:nvGraphicFramePr>
          <p:cNvPr id="9765" name="Google Shape;9765;p76"/>
          <p:cNvGraphicFramePr/>
          <p:nvPr/>
        </p:nvGraphicFramePr>
        <p:xfrm>
          <a:off x="4812257" y="2013750"/>
          <a:ext cx="3000000" cy="3000000"/>
        </p:xfrm>
        <a:graphic>
          <a:graphicData uri="http://schemas.openxmlformats.org/drawingml/2006/table">
            <a:tbl>
              <a:tblPr>
                <a:noFill/>
                <a:tableStyleId>{B4562FFA-4CF8-49A8-9D68-DCE4A87AE0B3}</a:tableStyleId>
              </a:tblPr>
              <a:tblGrid>
                <a:gridCol w="1061300"/>
                <a:gridCol w="843225"/>
                <a:gridCol w="843225"/>
                <a:gridCol w="843225"/>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genA</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genB+C</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genD</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genA</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0</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r">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r">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genB+C</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11.58</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0</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r">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100000">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genD</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r">
                        <a:spcBef>
                          <a:spcPts val="0"/>
                        </a:spcBef>
                        <a:spcAft>
                          <a:spcPts val="0"/>
                        </a:spcAft>
                        <a:buNone/>
                      </a:pPr>
                      <a:r>
                        <a:rPr lang="es" sz="1200">
                          <a:latin typeface="Montserrat"/>
                          <a:ea typeface="Montserrat"/>
                          <a:cs typeface="Montserrat"/>
                          <a:sym typeface="Montserrat"/>
                        </a:rPr>
                        <a:t>15</a:t>
                      </a:r>
                      <a:endParaRPr sz="12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7.35</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0</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sp>
        <p:nvSpPr>
          <p:cNvPr id="9766" name="Google Shape;9766;p76"/>
          <p:cNvSpPr txBox="1"/>
          <p:nvPr/>
        </p:nvSpPr>
        <p:spPr>
          <a:xfrm>
            <a:off x="619225" y="3486725"/>
            <a:ext cx="3591000" cy="492600"/>
          </a:xfrm>
          <a:prstGeom prst="rect">
            <a:avLst/>
          </a:prstGeom>
          <a:solidFill>
            <a:srgbClr val="DAC6FF"/>
          </a:solidFill>
          <a:ln cap="flat" cmpd="sng" w="28575">
            <a:solidFill>
              <a:srgbClr val="DAC6FF"/>
            </a:solidFill>
            <a:prstDash val="solid"/>
            <a:round/>
            <a:headEnd len="sm" w="sm" type="none"/>
            <a:tailEnd len="sm" w="sm" type="none"/>
          </a:ln>
        </p:spPr>
        <p:txBody>
          <a:bodyPr anchorCtr="0" anchor="t" bIns="91425" lIns="91425" spcFirstLastPara="1" rIns="91425" wrap="square" tIns="91425">
            <a:spAutoFit/>
          </a:bodyPr>
          <a:lstStyle/>
          <a:p>
            <a:pPr indent="-292100" lvl="0" marL="457200" rtl="0" algn="l">
              <a:spcBef>
                <a:spcPts val="0"/>
              </a:spcBef>
              <a:spcAft>
                <a:spcPts val="0"/>
              </a:spcAft>
              <a:buSzPts val="1000"/>
              <a:buFont typeface="Montserrat"/>
              <a:buAutoNum type="alphaLcPeriod" startAt="2"/>
            </a:pPr>
            <a:r>
              <a:rPr lang="es" sz="1000">
                <a:latin typeface="Montserrat"/>
                <a:ea typeface="Montserrat"/>
                <a:cs typeface="Montserrat"/>
                <a:sym typeface="Montserrat"/>
              </a:rPr>
              <a:t>Reconstituir la matriz reemplazando ambos elementos por uno nuevo (B y C por B+C)</a:t>
            </a:r>
            <a:endParaRPr sz="1000">
              <a:latin typeface="Montserrat"/>
              <a:ea typeface="Montserrat"/>
              <a:cs typeface="Montserrat"/>
              <a:sym typeface="Montserrat"/>
            </a:endParaRPr>
          </a:p>
        </p:txBody>
      </p:sp>
      <p:sp>
        <p:nvSpPr>
          <p:cNvPr id="9767" name="Google Shape;9767;p76"/>
          <p:cNvSpPr txBox="1"/>
          <p:nvPr/>
        </p:nvSpPr>
        <p:spPr>
          <a:xfrm>
            <a:off x="4812225" y="1499038"/>
            <a:ext cx="3591000" cy="492600"/>
          </a:xfrm>
          <a:prstGeom prst="rect">
            <a:avLst/>
          </a:prstGeom>
          <a:solidFill>
            <a:srgbClr val="DAC6FF"/>
          </a:solidFill>
          <a:ln cap="flat" cmpd="sng" w="28575">
            <a:solidFill>
              <a:srgbClr val="DAC6FF"/>
            </a:solidFill>
            <a:prstDash val="solid"/>
            <a:round/>
            <a:headEnd len="sm" w="sm" type="none"/>
            <a:tailEnd len="sm" w="sm" type="none"/>
          </a:ln>
        </p:spPr>
        <p:txBody>
          <a:bodyPr anchorCtr="0" anchor="t" bIns="91425" lIns="91425" spcFirstLastPara="1" rIns="91425" wrap="square" tIns="91425">
            <a:spAutoFit/>
          </a:bodyPr>
          <a:lstStyle/>
          <a:p>
            <a:pPr indent="-292100" lvl="0" marL="457200" rtl="0" algn="l">
              <a:spcBef>
                <a:spcPts val="0"/>
              </a:spcBef>
              <a:spcAft>
                <a:spcPts val="0"/>
              </a:spcAft>
              <a:buSzPts val="1000"/>
              <a:buFont typeface="Montserrat"/>
              <a:buAutoNum type="alphaLcPeriod" startAt="3"/>
            </a:pPr>
            <a:r>
              <a:rPr lang="es" sz="1000">
                <a:latin typeface="Montserrat"/>
                <a:ea typeface="Montserrat"/>
                <a:cs typeface="Montserrat"/>
                <a:sym typeface="Montserrat"/>
              </a:rPr>
              <a:t>Calcular la distancia entre el nuevo elemento (B+C) y los elementos restantes</a:t>
            </a:r>
            <a:endParaRPr sz="1000">
              <a:latin typeface="Montserrat"/>
              <a:ea typeface="Montserrat"/>
              <a:cs typeface="Montserrat"/>
              <a:sym typeface="Montserrat"/>
            </a:endParaRPr>
          </a:p>
        </p:txBody>
      </p:sp>
      <p:sp>
        <p:nvSpPr>
          <p:cNvPr id="9768" name="Google Shape;9768;p76"/>
          <p:cNvSpPr txBox="1"/>
          <p:nvPr/>
        </p:nvSpPr>
        <p:spPr>
          <a:xfrm>
            <a:off x="619225" y="1499050"/>
            <a:ext cx="3591000" cy="492600"/>
          </a:xfrm>
          <a:prstGeom prst="rect">
            <a:avLst/>
          </a:prstGeom>
          <a:solidFill>
            <a:srgbClr val="DAC6FF"/>
          </a:solidFill>
          <a:ln cap="flat" cmpd="sng" w="28575">
            <a:solidFill>
              <a:srgbClr val="DAC6FF"/>
            </a:solidFill>
            <a:prstDash val="solid"/>
            <a:round/>
            <a:headEnd len="sm" w="sm" type="none"/>
            <a:tailEnd len="sm" w="sm" type="none"/>
          </a:ln>
        </p:spPr>
        <p:txBody>
          <a:bodyPr anchorCtr="0" anchor="t" bIns="91425" lIns="91425" spcFirstLastPara="1" rIns="91425" wrap="square" tIns="91425">
            <a:spAutoFit/>
          </a:bodyPr>
          <a:lstStyle/>
          <a:p>
            <a:pPr indent="-292100" lvl="0" marL="457200" rtl="0" algn="l">
              <a:spcBef>
                <a:spcPts val="0"/>
              </a:spcBef>
              <a:spcAft>
                <a:spcPts val="0"/>
              </a:spcAft>
              <a:buSzPts val="1000"/>
              <a:buFont typeface="Montserrat"/>
              <a:buAutoNum type="alphaLcPeriod"/>
            </a:pPr>
            <a:r>
              <a:rPr lang="es" sz="1000">
                <a:latin typeface="Montserrat"/>
                <a:ea typeface="Montserrat"/>
                <a:cs typeface="Montserrat"/>
                <a:sym typeface="Montserrat"/>
              </a:rPr>
              <a:t>Encontrar el par de elementos que son más similares entre sí (menor distancia)</a:t>
            </a:r>
            <a:endParaRPr sz="1000">
              <a:latin typeface="Montserrat"/>
              <a:ea typeface="Montserrat"/>
              <a:cs typeface="Montserrat"/>
              <a:sym typeface="Montserrat"/>
            </a:endParaRPr>
          </a:p>
        </p:txBody>
      </p:sp>
      <p:sp>
        <p:nvSpPr>
          <p:cNvPr id="9769" name="Google Shape;9769;p76"/>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Clustering jerárquico</a:t>
            </a:r>
            <a:endParaRPr/>
          </a:p>
        </p:txBody>
      </p:sp>
      <p:graphicFrame>
        <p:nvGraphicFramePr>
          <p:cNvPr id="9770" name="Google Shape;9770;p76"/>
          <p:cNvGraphicFramePr/>
          <p:nvPr/>
        </p:nvGraphicFramePr>
        <p:xfrm>
          <a:off x="619213" y="1991650"/>
          <a:ext cx="3000000" cy="3000000"/>
        </p:xfrm>
        <a:graphic>
          <a:graphicData uri="http://schemas.openxmlformats.org/drawingml/2006/table">
            <a:tbl>
              <a:tblPr>
                <a:noFill/>
                <a:tableStyleId>{B4562FFA-4CF8-49A8-9D68-DCE4A87AE0B3}</a:tableStyleId>
              </a:tblPr>
              <a:tblGrid>
                <a:gridCol w="718200"/>
                <a:gridCol w="718200"/>
                <a:gridCol w="718200"/>
                <a:gridCol w="718200"/>
                <a:gridCol w="718200"/>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genA</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genB</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genC</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genD</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genA</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0</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genB</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11,58</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0</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genC</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9</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3,32</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0</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20975">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genD</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15</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4,12</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7,35</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0</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sp>
        <p:nvSpPr>
          <p:cNvPr id="9771" name="Google Shape;9771;p76"/>
          <p:cNvSpPr/>
          <p:nvPr/>
        </p:nvSpPr>
        <p:spPr>
          <a:xfrm>
            <a:off x="1997925" y="2718100"/>
            <a:ext cx="836400" cy="400200"/>
          </a:xfrm>
          <a:prstGeom prst="roundRect">
            <a:avLst>
              <a:gd fmla="val 16667" name="adj"/>
            </a:avLst>
          </a:prstGeom>
          <a:noFill/>
          <a:ln cap="flat" cmpd="sng" w="38100">
            <a:solidFill>
              <a:srgbClr val="49EF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graphicFrame>
        <p:nvGraphicFramePr>
          <p:cNvPr id="9772" name="Google Shape;9772;p76"/>
          <p:cNvGraphicFramePr/>
          <p:nvPr/>
        </p:nvGraphicFramePr>
        <p:xfrm>
          <a:off x="619213" y="3979313"/>
          <a:ext cx="3000000" cy="3000000"/>
        </p:xfrm>
        <a:graphic>
          <a:graphicData uri="http://schemas.openxmlformats.org/drawingml/2006/table">
            <a:tbl>
              <a:tblPr>
                <a:noFill/>
                <a:tableStyleId>{B4562FFA-4CF8-49A8-9D68-DCE4A87AE0B3}</a:tableStyleId>
              </a:tblPr>
              <a:tblGrid>
                <a:gridCol w="1061300"/>
                <a:gridCol w="843225"/>
                <a:gridCol w="843225"/>
                <a:gridCol w="843225"/>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genA</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genB+C</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genD</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genA</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0</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r">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r">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genB+C</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0</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r">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20975">
                <a:tc>
                  <a:txBody>
                    <a:bodyPr/>
                    <a:lstStyle/>
                    <a:p>
                      <a:pPr indent="0" lvl="0" marL="0" marR="0" rtl="0" algn="ctr">
                        <a:lnSpc>
                          <a:spcPct val="115000"/>
                        </a:lnSpc>
                        <a:spcBef>
                          <a:spcPts val="0"/>
                        </a:spcBef>
                        <a:spcAft>
                          <a:spcPts val="0"/>
                        </a:spcAft>
                        <a:buClr>
                          <a:srgbClr val="000000"/>
                        </a:buClr>
                        <a:buSzPts val="1400"/>
                        <a:buFont typeface="Arial"/>
                        <a:buNone/>
                      </a:pPr>
                      <a:r>
                        <a:rPr lang="es" sz="1200" u="none" cap="none" strike="noStrike">
                          <a:latin typeface="Montserrat"/>
                          <a:ea typeface="Montserrat"/>
                          <a:cs typeface="Montserrat"/>
                          <a:sym typeface="Montserrat"/>
                        </a:rPr>
                        <a:t>genD</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r">
                        <a:spcBef>
                          <a:spcPts val="0"/>
                        </a:spcBef>
                        <a:spcAft>
                          <a:spcPts val="0"/>
                        </a:spcAft>
                        <a:buNone/>
                      </a:pPr>
                      <a:r>
                        <a:rPr lang="es" sz="1200">
                          <a:latin typeface="Montserrat"/>
                          <a:ea typeface="Montserrat"/>
                          <a:cs typeface="Montserrat"/>
                          <a:sym typeface="Montserrat"/>
                        </a:rPr>
                        <a:t>15</a:t>
                      </a:r>
                      <a:endParaRPr sz="12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0</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sp>
        <p:nvSpPr>
          <p:cNvPr id="9773" name="Google Shape;9773;p76"/>
          <p:cNvSpPr txBox="1"/>
          <p:nvPr/>
        </p:nvSpPr>
        <p:spPr>
          <a:xfrm>
            <a:off x="4770238" y="2978400"/>
            <a:ext cx="3675000" cy="167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latin typeface="Montserrat"/>
                <a:ea typeface="Montserrat"/>
                <a:cs typeface="Montserrat"/>
                <a:sym typeface="Montserrat"/>
              </a:rPr>
              <a:t>Distancia A - D: Sin cambios, igual que en a.</a:t>
            </a:r>
            <a:endParaRPr sz="1000">
              <a:latin typeface="Montserrat"/>
              <a:ea typeface="Montserrat"/>
              <a:cs typeface="Montserrat"/>
              <a:sym typeface="Montserrat"/>
            </a:endParaRPr>
          </a:p>
          <a:p>
            <a:pPr indent="0" lvl="0" marL="0" rtl="0" algn="l">
              <a:spcBef>
                <a:spcPts val="1000"/>
              </a:spcBef>
              <a:spcAft>
                <a:spcPts val="0"/>
              </a:spcAft>
              <a:buNone/>
            </a:pPr>
            <a:r>
              <a:rPr lang="es" sz="1000">
                <a:latin typeface="Montserrat"/>
                <a:ea typeface="Montserrat"/>
                <a:cs typeface="Montserrat"/>
                <a:sym typeface="Montserrat"/>
              </a:rPr>
              <a:t>Distancia A - B+C: Depende del criterio de agregación</a:t>
            </a:r>
            <a:endParaRPr sz="1000">
              <a:latin typeface="Montserrat"/>
              <a:ea typeface="Montserrat"/>
              <a:cs typeface="Montserrat"/>
              <a:sym typeface="Montserrat"/>
            </a:endParaRPr>
          </a:p>
          <a:p>
            <a:pPr indent="-292100" lvl="0" marL="457200" rtl="0" algn="l">
              <a:spcBef>
                <a:spcPts val="1000"/>
              </a:spcBef>
              <a:spcAft>
                <a:spcPts val="0"/>
              </a:spcAft>
              <a:buSzPts val="1000"/>
              <a:buFont typeface="Montserrat"/>
              <a:buChar char="-"/>
            </a:pPr>
            <a:r>
              <a:rPr b="1" lang="es" sz="1000">
                <a:latin typeface="Montserrat"/>
                <a:ea typeface="Montserrat"/>
                <a:cs typeface="Montserrat"/>
                <a:sym typeface="Montserrat"/>
              </a:rPr>
              <a:t>SINGLE LINKAGE: </a:t>
            </a:r>
            <a:r>
              <a:rPr lang="es" sz="1000">
                <a:latin typeface="Montserrat"/>
                <a:ea typeface="Montserrat"/>
                <a:cs typeface="Montserrat"/>
                <a:sym typeface="Montserrat"/>
              </a:rPr>
              <a:t>La nueva distancia es la menor entre las distancias</a:t>
            </a:r>
            <a:endParaRPr sz="1000">
              <a:latin typeface="Montserrat"/>
              <a:ea typeface="Montserrat"/>
              <a:cs typeface="Montserrat"/>
              <a:sym typeface="Montserrat"/>
            </a:endParaRPr>
          </a:p>
          <a:p>
            <a:pPr indent="-292100" lvl="0" marL="457200" rtl="0" algn="l">
              <a:spcBef>
                <a:spcPts val="0"/>
              </a:spcBef>
              <a:spcAft>
                <a:spcPts val="0"/>
              </a:spcAft>
              <a:buSzPts val="1000"/>
              <a:buFont typeface="Montserrat"/>
              <a:buChar char="-"/>
            </a:pPr>
            <a:r>
              <a:rPr b="1" lang="es" sz="1000">
                <a:latin typeface="Montserrat"/>
                <a:ea typeface="Montserrat"/>
                <a:cs typeface="Montserrat"/>
                <a:sym typeface="Montserrat"/>
              </a:rPr>
              <a:t>COMPLETE LINKAGE:</a:t>
            </a:r>
            <a:r>
              <a:rPr lang="es" sz="1000">
                <a:latin typeface="Montserrat"/>
                <a:ea typeface="Montserrat"/>
                <a:cs typeface="Montserrat"/>
                <a:sym typeface="Montserrat"/>
              </a:rPr>
              <a:t> La nueva distancia es la mayor entre las distancias</a:t>
            </a:r>
            <a:endParaRPr sz="1000">
              <a:latin typeface="Montserrat"/>
              <a:ea typeface="Montserrat"/>
              <a:cs typeface="Montserrat"/>
              <a:sym typeface="Montserrat"/>
            </a:endParaRPr>
          </a:p>
          <a:p>
            <a:pPr indent="-292100" lvl="0" marL="457200" rtl="0" algn="l">
              <a:spcBef>
                <a:spcPts val="0"/>
              </a:spcBef>
              <a:spcAft>
                <a:spcPts val="0"/>
              </a:spcAft>
              <a:buSzPts val="1000"/>
              <a:buFont typeface="Montserrat"/>
              <a:buChar char="-"/>
            </a:pPr>
            <a:r>
              <a:rPr b="1" lang="es" sz="1000">
                <a:latin typeface="Montserrat"/>
                <a:ea typeface="Montserrat"/>
                <a:cs typeface="Montserrat"/>
                <a:sym typeface="Montserrat"/>
              </a:rPr>
              <a:t>AVERAGE LINKAGE:</a:t>
            </a:r>
            <a:r>
              <a:rPr lang="es" sz="1000">
                <a:latin typeface="Montserrat"/>
                <a:ea typeface="Montserrat"/>
                <a:cs typeface="Montserrat"/>
                <a:sym typeface="Montserrat"/>
              </a:rPr>
              <a:t> La nueva distancia es el promedio de las distancias</a:t>
            </a:r>
            <a:endParaRPr sz="1000">
              <a:latin typeface="Montserrat"/>
              <a:ea typeface="Montserrat"/>
              <a:cs typeface="Montserrat"/>
              <a:sym typeface="Montserrat"/>
            </a:endParaRPr>
          </a:p>
        </p:txBody>
      </p:sp>
      <p:sp>
        <p:nvSpPr>
          <p:cNvPr id="9774" name="Google Shape;9774;p76"/>
          <p:cNvSpPr/>
          <p:nvPr/>
        </p:nvSpPr>
        <p:spPr>
          <a:xfrm>
            <a:off x="4913600" y="3900225"/>
            <a:ext cx="348600" cy="174300"/>
          </a:xfrm>
          <a:prstGeom prst="rightArrow">
            <a:avLst>
              <a:gd fmla="val 50000" name="adj1"/>
              <a:gd fmla="val 50000" name="adj2"/>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9775" name="Google Shape;9775;p76"/>
          <p:cNvSpPr txBox="1"/>
          <p:nvPr/>
        </p:nvSpPr>
        <p:spPr>
          <a:xfrm>
            <a:off x="4862913" y="4650900"/>
            <a:ext cx="3591000" cy="492600"/>
          </a:xfrm>
          <a:prstGeom prst="rect">
            <a:avLst/>
          </a:prstGeom>
          <a:solidFill>
            <a:srgbClr val="DAC6FF"/>
          </a:solidFill>
          <a:ln cap="flat" cmpd="sng" w="28575">
            <a:solidFill>
              <a:srgbClr val="DAC6FF"/>
            </a:solidFill>
            <a:prstDash val="solid"/>
            <a:round/>
            <a:headEnd len="sm" w="sm" type="none"/>
            <a:tailEnd len="sm" w="sm" type="none"/>
          </a:ln>
        </p:spPr>
        <p:txBody>
          <a:bodyPr anchorCtr="0" anchor="t" bIns="91425" lIns="91425" spcFirstLastPara="1" rIns="91425" wrap="square" tIns="91425">
            <a:spAutoFit/>
          </a:bodyPr>
          <a:lstStyle/>
          <a:p>
            <a:pPr indent="-292100" lvl="0" marL="457200" rtl="0" algn="l">
              <a:spcBef>
                <a:spcPts val="0"/>
              </a:spcBef>
              <a:spcAft>
                <a:spcPts val="0"/>
              </a:spcAft>
              <a:buSzPts val="1000"/>
              <a:buFont typeface="Montserrat"/>
              <a:buAutoNum type="alphaLcPeriod" startAt="4"/>
            </a:pPr>
            <a:r>
              <a:rPr lang="es" sz="1000">
                <a:latin typeface="Montserrat"/>
                <a:ea typeface="Montserrat"/>
                <a:cs typeface="Montserrat"/>
                <a:sym typeface="Montserrat"/>
              </a:rPr>
              <a:t>Volver al paso a. hasta que todos los elementos estén unidos entre sí</a:t>
            </a:r>
            <a:endParaRPr sz="1000">
              <a:latin typeface="Montserrat"/>
              <a:ea typeface="Montserrat"/>
              <a:cs typeface="Montserrat"/>
              <a:sym typeface="Montserrat"/>
            </a:endParaRPr>
          </a:p>
        </p:txBody>
      </p:sp>
      <p:sp>
        <p:nvSpPr>
          <p:cNvPr id="9776" name="Google Shape;9776;p76"/>
          <p:cNvSpPr txBox="1"/>
          <p:nvPr/>
        </p:nvSpPr>
        <p:spPr>
          <a:xfrm>
            <a:off x="619225" y="1085775"/>
            <a:ext cx="83973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a:buAutoNum type="arabicPeriod" startAt="3"/>
            </a:pPr>
            <a:r>
              <a:rPr lang="es">
                <a:highlight>
                  <a:srgbClr val="DAC6FF"/>
                </a:highlight>
                <a:latin typeface="Montserrat"/>
                <a:ea typeface="Montserrat"/>
                <a:cs typeface="Montserrat"/>
                <a:sym typeface="Montserrat"/>
              </a:rPr>
              <a:t>Agrupar los genes</a:t>
            </a:r>
            <a:r>
              <a:rPr lang="es">
                <a:latin typeface="Montserrat"/>
                <a:ea typeface="Montserrat"/>
                <a:cs typeface="Montserrat"/>
                <a:sym typeface="Montserrat"/>
              </a:rPr>
              <a:t> en la matriz siguiendo el criterio de agregación </a:t>
            </a:r>
            <a:r>
              <a:rPr i="1" lang="es">
                <a:latin typeface="Montserrat"/>
                <a:ea typeface="Montserrat"/>
                <a:cs typeface="Montserrat"/>
                <a:sym typeface="Montserrat"/>
              </a:rPr>
              <a:t>complete linkage</a:t>
            </a:r>
            <a:endParaRPr i="1">
              <a:latin typeface="Montserrat"/>
              <a:ea typeface="Montserrat"/>
              <a:cs typeface="Montserrat"/>
              <a:sym typeface="Montserrat"/>
            </a:endParaRPr>
          </a:p>
        </p:txBody>
      </p:sp>
      <p:sp>
        <p:nvSpPr>
          <p:cNvPr id="9777" name="Google Shape;9777;p76"/>
          <p:cNvSpPr/>
          <p:nvPr/>
        </p:nvSpPr>
        <p:spPr>
          <a:xfrm>
            <a:off x="511213" y="1921388"/>
            <a:ext cx="3807000" cy="14223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77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1" name="Shape 9781"/>
        <p:cNvGrpSpPr/>
        <p:nvPr/>
      </p:nvGrpSpPr>
      <p:grpSpPr>
        <a:xfrm>
          <a:off x="0" y="0"/>
          <a:ext cx="0" cy="0"/>
          <a:chOff x="0" y="0"/>
          <a:chExt cx="0" cy="0"/>
        </a:xfrm>
      </p:grpSpPr>
      <p:sp>
        <p:nvSpPr>
          <p:cNvPr id="9782" name="Google Shape;9782;p77"/>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Clustering jerárquico</a:t>
            </a:r>
            <a:endParaRPr/>
          </a:p>
        </p:txBody>
      </p:sp>
      <p:sp>
        <p:nvSpPr>
          <p:cNvPr id="9783" name="Google Shape;9783;p77"/>
          <p:cNvSpPr txBox="1"/>
          <p:nvPr/>
        </p:nvSpPr>
        <p:spPr>
          <a:xfrm>
            <a:off x="619225" y="1085775"/>
            <a:ext cx="83973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a:buAutoNum type="arabicPeriod" startAt="3"/>
            </a:pPr>
            <a:r>
              <a:rPr lang="es">
                <a:highlight>
                  <a:srgbClr val="DAC6FF"/>
                </a:highlight>
                <a:latin typeface="Montserrat"/>
                <a:ea typeface="Montserrat"/>
                <a:cs typeface="Montserrat"/>
                <a:sym typeface="Montserrat"/>
              </a:rPr>
              <a:t>Agrupar los genes</a:t>
            </a:r>
            <a:r>
              <a:rPr lang="es">
                <a:latin typeface="Montserrat"/>
                <a:ea typeface="Montserrat"/>
                <a:cs typeface="Montserrat"/>
                <a:sym typeface="Montserrat"/>
              </a:rPr>
              <a:t> en la matriz siguiendo el criterio de agregación </a:t>
            </a:r>
            <a:r>
              <a:rPr i="1" lang="es">
                <a:latin typeface="Montserrat"/>
                <a:ea typeface="Montserrat"/>
                <a:cs typeface="Montserrat"/>
                <a:sym typeface="Montserrat"/>
              </a:rPr>
              <a:t>complete linkage</a:t>
            </a:r>
            <a:endParaRPr i="1">
              <a:latin typeface="Montserrat"/>
              <a:ea typeface="Montserrat"/>
              <a:cs typeface="Montserrat"/>
              <a:sym typeface="Montserrat"/>
            </a:endParaRPr>
          </a:p>
        </p:txBody>
      </p:sp>
      <p:graphicFrame>
        <p:nvGraphicFramePr>
          <p:cNvPr id="9784" name="Google Shape;9784;p77"/>
          <p:cNvGraphicFramePr/>
          <p:nvPr/>
        </p:nvGraphicFramePr>
        <p:xfrm>
          <a:off x="798576" y="1741925"/>
          <a:ext cx="3000000" cy="3000000"/>
        </p:xfrm>
        <a:graphic>
          <a:graphicData uri="http://schemas.openxmlformats.org/drawingml/2006/table">
            <a:tbl>
              <a:tblPr>
                <a:noFill/>
                <a:tableStyleId>{B4562FFA-4CF8-49A8-9D68-DCE4A87AE0B3}</a:tableStyleId>
              </a:tblPr>
              <a:tblGrid>
                <a:gridCol w="718200"/>
                <a:gridCol w="718200"/>
                <a:gridCol w="718200"/>
                <a:gridCol w="718200"/>
                <a:gridCol w="718200"/>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11.58</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9</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3.32</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20975">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15</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4.12</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7.35</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sp>
        <p:nvSpPr>
          <p:cNvPr id="9785" name="Google Shape;9785;p77"/>
          <p:cNvSpPr txBox="1"/>
          <p:nvPr/>
        </p:nvSpPr>
        <p:spPr>
          <a:xfrm>
            <a:off x="798575" y="1485963"/>
            <a:ext cx="359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dk2"/>
                </a:solidFill>
                <a:latin typeface="Montserrat"/>
                <a:ea typeface="Montserrat"/>
                <a:cs typeface="Montserrat"/>
                <a:sym typeface="Montserrat"/>
              </a:rPr>
              <a:t>Lado izquierdo: datos crudos</a:t>
            </a:r>
            <a:endParaRPr sz="1000">
              <a:solidFill>
                <a:schemeClr val="dk2"/>
              </a:solidFill>
              <a:latin typeface="Montserrat"/>
              <a:ea typeface="Montserrat"/>
              <a:cs typeface="Montserrat"/>
              <a:sym typeface="Montserrat"/>
            </a:endParaRPr>
          </a:p>
        </p:txBody>
      </p:sp>
      <p:sp>
        <p:nvSpPr>
          <p:cNvPr id="9786" name="Google Shape;9786;p77"/>
          <p:cNvSpPr txBox="1"/>
          <p:nvPr/>
        </p:nvSpPr>
        <p:spPr>
          <a:xfrm>
            <a:off x="4747100" y="1485963"/>
            <a:ext cx="359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dk2"/>
                </a:solidFill>
                <a:latin typeface="Montserrat"/>
                <a:ea typeface="Montserrat"/>
                <a:cs typeface="Montserrat"/>
                <a:sym typeface="Montserrat"/>
              </a:rPr>
              <a:t>Lado derecho: datos estandarizados</a:t>
            </a:r>
            <a:endParaRPr sz="1000">
              <a:solidFill>
                <a:schemeClr val="dk2"/>
              </a:solidFill>
              <a:latin typeface="Montserrat"/>
              <a:ea typeface="Montserrat"/>
              <a:cs typeface="Montserrat"/>
              <a:sym typeface="Montserrat"/>
            </a:endParaRPr>
          </a:p>
        </p:txBody>
      </p:sp>
      <p:graphicFrame>
        <p:nvGraphicFramePr>
          <p:cNvPr id="9787" name="Google Shape;9787;p77"/>
          <p:cNvGraphicFramePr/>
          <p:nvPr/>
        </p:nvGraphicFramePr>
        <p:xfrm>
          <a:off x="4747100" y="1741925"/>
          <a:ext cx="3000000" cy="3000000"/>
        </p:xfrm>
        <a:graphic>
          <a:graphicData uri="http://schemas.openxmlformats.org/drawingml/2006/table">
            <a:tbl>
              <a:tblPr>
                <a:noFill/>
                <a:tableStyleId>{B4562FFA-4CF8-49A8-9D68-DCE4A87AE0B3}</a:tableStyleId>
              </a:tblPr>
              <a:tblGrid>
                <a:gridCol w="718200"/>
                <a:gridCol w="718200"/>
                <a:gridCol w="718200"/>
                <a:gridCol w="718200"/>
                <a:gridCol w="718200"/>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2.79</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0</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0.53</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2.65</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0</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20975">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2.82</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0.22</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2.72</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0</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aphicFrame>
        <p:nvGraphicFramePr>
          <p:cNvPr id="9788" name="Google Shape;9788;p77"/>
          <p:cNvGraphicFramePr/>
          <p:nvPr/>
        </p:nvGraphicFramePr>
        <p:xfrm>
          <a:off x="798576" y="3166850"/>
          <a:ext cx="3000000" cy="3000000"/>
        </p:xfrm>
        <a:graphic>
          <a:graphicData uri="http://schemas.openxmlformats.org/drawingml/2006/table">
            <a:tbl>
              <a:tblPr>
                <a:noFill/>
                <a:tableStyleId>{B4562FFA-4CF8-49A8-9D68-DCE4A87AE0B3}</a:tableStyleId>
              </a:tblPr>
              <a:tblGrid>
                <a:gridCol w="718200"/>
                <a:gridCol w="718200"/>
                <a:gridCol w="718200"/>
                <a:gridCol w="718200"/>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aphicFrame>
        <p:nvGraphicFramePr>
          <p:cNvPr id="9789" name="Google Shape;9789;p77"/>
          <p:cNvGraphicFramePr/>
          <p:nvPr/>
        </p:nvGraphicFramePr>
        <p:xfrm>
          <a:off x="4747100" y="3166850"/>
          <a:ext cx="3000000" cy="3000000"/>
        </p:xfrm>
        <a:graphic>
          <a:graphicData uri="http://schemas.openxmlformats.org/drawingml/2006/table">
            <a:tbl>
              <a:tblPr>
                <a:noFill/>
                <a:tableStyleId>{B4562FFA-4CF8-49A8-9D68-DCE4A87AE0B3}</a:tableStyleId>
              </a:tblPr>
              <a:tblGrid>
                <a:gridCol w="718200"/>
                <a:gridCol w="718200"/>
                <a:gridCol w="718200"/>
                <a:gridCol w="718200"/>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aphicFrame>
        <p:nvGraphicFramePr>
          <p:cNvPr id="9790" name="Google Shape;9790;p77"/>
          <p:cNvGraphicFramePr/>
          <p:nvPr/>
        </p:nvGraphicFramePr>
        <p:xfrm>
          <a:off x="798576" y="4340325"/>
          <a:ext cx="3000000" cy="3000000"/>
        </p:xfrm>
        <a:graphic>
          <a:graphicData uri="http://schemas.openxmlformats.org/drawingml/2006/table">
            <a:tbl>
              <a:tblPr>
                <a:noFill/>
                <a:tableStyleId>{B4562FFA-4CF8-49A8-9D68-DCE4A87AE0B3}</a:tableStyleId>
              </a:tblPr>
              <a:tblGrid>
                <a:gridCol w="718200"/>
                <a:gridCol w="718200"/>
                <a:gridCol w="718200"/>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aphicFrame>
        <p:nvGraphicFramePr>
          <p:cNvPr id="9791" name="Google Shape;9791;p77"/>
          <p:cNvGraphicFramePr/>
          <p:nvPr/>
        </p:nvGraphicFramePr>
        <p:xfrm>
          <a:off x="4747100" y="4340325"/>
          <a:ext cx="3000000" cy="3000000"/>
        </p:xfrm>
        <a:graphic>
          <a:graphicData uri="http://schemas.openxmlformats.org/drawingml/2006/table">
            <a:tbl>
              <a:tblPr>
                <a:noFill/>
                <a:tableStyleId>{B4562FFA-4CF8-49A8-9D68-DCE4A87AE0B3}</a:tableStyleId>
              </a:tblPr>
              <a:tblGrid>
                <a:gridCol w="718200"/>
                <a:gridCol w="718200"/>
                <a:gridCol w="718200"/>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sp>
        <p:nvSpPr>
          <p:cNvPr id="9792" name="Google Shape;9792;p77"/>
          <p:cNvSpPr/>
          <p:nvPr/>
        </p:nvSpPr>
        <p:spPr>
          <a:xfrm>
            <a:off x="729275" y="1704525"/>
            <a:ext cx="3807000" cy="14223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9793" name="Google Shape;9793;p77"/>
          <p:cNvSpPr/>
          <p:nvPr/>
        </p:nvSpPr>
        <p:spPr>
          <a:xfrm>
            <a:off x="4639100" y="1704525"/>
            <a:ext cx="3807000" cy="14223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79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79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797" name="Shape 9797"/>
        <p:cNvGrpSpPr/>
        <p:nvPr/>
      </p:nvGrpSpPr>
      <p:grpSpPr>
        <a:xfrm>
          <a:off x="0" y="0"/>
          <a:ext cx="0" cy="0"/>
          <a:chOff x="0" y="0"/>
          <a:chExt cx="0" cy="0"/>
        </a:xfrm>
      </p:grpSpPr>
      <p:sp>
        <p:nvSpPr>
          <p:cNvPr id="9798" name="Google Shape;9798;p78"/>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Clustering jerárquico</a:t>
            </a:r>
            <a:endParaRPr/>
          </a:p>
        </p:txBody>
      </p:sp>
      <p:sp>
        <p:nvSpPr>
          <p:cNvPr id="9799" name="Google Shape;9799;p78"/>
          <p:cNvSpPr txBox="1"/>
          <p:nvPr/>
        </p:nvSpPr>
        <p:spPr>
          <a:xfrm>
            <a:off x="619225" y="1085775"/>
            <a:ext cx="83973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a:buAutoNum type="arabicPeriod" startAt="3"/>
            </a:pPr>
            <a:r>
              <a:rPr lang="es">
                <a:highlight>
                  <a:srgbClr val="DAC6FF"/>
                </a:highlight>
                <a:latin typeface="Montserrat"/>
                <a:ea typeface="Montserrat"/>
                <a:cs typeface="Montserrat"/>
                <a:sym typeface="Montserrat"/>
              </a:rPr>
              <a:t>Agrupar los genes</a:t>
            </a:r>
            <a:r>
              <a:rPr lang="es">
                <a:latin typeface="Montserrat"/>
                <a:ea typeface="Montserrat"/>
                <a:cs typeface="Montserrat"/>
                <a:sym typeface="Montserrat"/>
              </a:rPr>
              <a:t> en la matriz siguiendo el criterio de agregación </a:t>
            </a:r>
            <a:r>
              <a:rPr i="1" lang="es">
                <a:latin typeface="Montserrat"/>
                <a:ea typeface="Montserrat"/>
                <a:cs typeface="Montserrat"/>
                <a:sym typeface="Montserrat"/>
              </a:rPr>
              <a:t>complete linkage</a:t>
            </a:r>
            <a:endParaRPr i="1">
              <a:latin typeface="Montserrat"/>
              <a:ea typeface="Montserrat"/>
              <a:cs typeface="Montserrat"/>
              <a:sym typeface="Montserrat"/>
            </a:endParaRPr>
          </a:p>
        </p:txBody>
      </p:sp>
      <p:graphicFrame>
        <p:nvGraphicFramePr>
          <p:cNvPr id="9800" name="Google Shape;9800;p78"/>
          <p:cNvGraphicFramePr/>
          <p:nvPr/>
        </p:nvGraphicFramePr>
        <p:xfrm>
          <a:off x="798576" y="1741925"/>
          <a:ext cx="3000000" cy="3000000"/>
        </p:xfrm>
        <a:graphic>
          <a:graphicData uri="http://schemas.openxmlformats.org/drawingml/2006/table">
            <a:tbl>
              <a:tblPr>
                <a:noFill/>
                <a:tableStyleId>{B4562FFA-4CF8-49A8-9D68-DCE4A87AE0B3}</a:tableStyleId>
              </a:tblPr>
              <a:tblGrid>
                <a:gridCol w="718200"/>
                <a:gridCol w="718200"/>
                <a:gridCol w="718200"/>
                <a:gridCol w="718200"/>
                <a:gridCol w="718200"/>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11.58</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9</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3.32</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20975">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15</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4.12</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7.35</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sp>
        <p:nvSpPr>
          <p:cNvPr id="9801" name="Google Shape;9801;p78"/>
          <p:cNvSpPr txBox="1"/>
          <p:nvPr/>
        </p:nvSpPr>
        <p:spPr>
          <a:xfrm>
            <a:off x="798575" y="1485963"/>
            <a:ext cx="359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dk2"/>
                </a:solidFill>
                <a:latin typeface="Montserrat"/>
                <a:ea typeface="Montserrat"/>
                <a:cs typeface="Montserrat"/>
                <a:sym typeface="Montserrat"/>
              </a:rPr>
              <a:t>Lado izquierdo: datos crudos</a:t>
            </a:r>
            <a:endParaRPr sz="1000">
              <a:solidFill>
                <a:schemeClr val="dk2"/>
              </a:solidFill>
              <a:latin typeface="Montserrat"/>
              <a:ea typeface="Montserrat"/>
              <a:cs typeface="Montserrat"/>
              <a:sym typeface="Montserrat"/>
            </a:endParaRPr>
          </a:p>
        </p:txBody>
      </p:sp>
      <p:sp>
        <p:nvSpPr>
          <p:cNvPr id="9802" name="Google Shape;9802;p78"/>
          <p:cNvSpPr txBox="1"/>
          <p:nvPr/>
        </p:nvSpPr>
        <p:spPr>
          <a:xfrm>
            <a:off x="4747100" y="1485963"/>
            <a:ext cx="359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dk2"/>
                </a:solidFill>
                <a:latin typeface="Montserrat"/>
                <a:ea typeface="Montserrat"/>
                <a:cs typeface="Montserrat"/>
                <a:sym typeface="Montserrat"/>
              </a:rPr>
              <a:t>Lado derecho: datos estandarizados</a:t>
            </a:r>
            <a:endParaRPr sz="1000">
              <a:solidFill>
                <a:schemeClr val="dk2"/>
              </a:solidFill>
              <a:latin typeface="Montserrat"/>
              <a:ea typeface="Montserrat"/>
              <a:cs typeface="Montserrat"/>
              <a:sym typeface="Montserrat"/>
            </a:endParaRPr>
          </a:p>
        </p:txBody>
      </p:sp>
      <p:graphicFrame>
        <p:nvGraphicFramePr>
          <p:cNvPr id="9803" name="Google Shape;9803;p78"/>
          <p:cNvGraphicFramePr/>
          <p:nvPr/>
        </p:nvGraphicFramePr>
        <p:xfrm>
          <a:off x="4747100" y="1741925"/>
          <a:ext cx="3000000" cy="3000000"/>
        </p:xfrm>
        <a:graphic>
          <a:graphicData uri="http://schemas.openxmlformats.org/drawingml/2006/table">
            <a:tbl>
              <a:tblPr>
                <a:noFill/>
                <a:tableStyleId>{B4562FFA-4CF8-49A8-9D68-DCE4A87AE0B3}</a:tableStyleId>
              </a:tblPr>
              <a:tblGrid>
                <a:gridCol w="718200"/>
                <a:gridCol w="718200"/>
                <a:gridCol w="718200"/>
                <a:gridCol w="718200"/>
                <a:gridCol w="718200"/>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2.79</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0</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0.53</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2.65</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0</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20975">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2.82</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0.22</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2.72</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0</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aphicFrame>
        <p:nvGraphicFramePr>
          <p:cNvPr id="9804" name="Google Shape;9804;p78"/>
          <p:cNvGraphicFramePr/>
          <p:nvPr/>
        </p:nvGraphicFramePr>
        <p:xfrm>
          <a:off x="798576" y="3166850"/>
          <a:ext cx="3000000" cy="3000000"/>
        </p:xfrm>
        <a:graphic>
          <a:graphicData uri="http://schemas.openxmlformats.org/drawingml/2006/table">
            <a:tbl>
              <a:tblPr>
                <a:noFill/>
                <a:tableStyleId>{B4562FFA-4CF8-49A8-9D68-DCE4A87AE0B3}</a:tableStyleId>
              </a:tblPr>
              <a:tblGrid>
                <a:gridCol w="820450"/>
                <a:gridCol w="718200"/>
                <a:gridCol w="781125"/>
                <a:gridCol w="655275"/>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genB+C</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genB+C</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11.58</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15</a:t>
                      </a:r>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7.35</a:t>
                      </a:r>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aphicFrame>
        <p:nvGraphicFramePr>
          <p:cNvPr id="9805" name="Google Shape;9805;p78"/>
          <p:cNvGraphicFramePr/>
          <p:nvPr/>
        </p:nvGraphicFramePr>
        <p:xfrm>
          <a:off x="798576" y="4324596"/>
          <a:ext cx="3000000" cy="3000000"/>
        </p:xfrm>
        <a:graphic>
          <a:graphicData uri="http://schemas.openxmlformats.org/drawingml/2006/table">
            <a:tbl>
              <a:tblPr>
                <a:noFill/>
                <a:tableStyleId>{B4562FFA-4CF8-49A8-9D68-DCE4A87AE0B3}</a:tableStyleId>
              </a:tblPr>
              <a:tblGrid>
                <a:gridCol w="954150"/>
                <a:gridCol w="639550"/>
                <a:gridCol w="1001300"/>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genA</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genB+C+D</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genA</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sz="1200">
                          <a:latin typeface="Montserrat"/>
                          <a:ea typeface="Montserrat"/>
                          <a:cs typeface="Montserrat"/>
                          <a:sym typeface="Montserrat"/>
                        </a:rPr>
                        <a:t>0</a:t>
                      </a:r>
                      <a:endParaRPr sz="12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genB+C+D</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sz="1200">
                          <a:latin typeface="Montserrat"/>
                          <a:ea typeface="Montserrat"/>
                          <a:cs typeface="Montserrat"/>
                          <a:sym typeface="Montserrat"/>
                        </a:rPr>
                        <a:t>15</a:t>
                      </a:r>
                      <a:endParaRPr sz="12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sz="1200">
                          <a:latin typeface="Montserrat"/>
                          <a:ea typeface="Montserrat"/>
                          <a:cs typeface="Montserrat"/>
                          <a:sym typeface="Montserrat"/>
                        </a:rPr>
                        <a:t>0</a:t>
                      </a:r>
                      <a:endParaRPr sz="12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aphicFrame>
        <p:nvGraphicFramePr>
          <p:cNvPr id="9806" name="Google Shape;9806;p78"/>
          <p:cNvGraphicFramePr/>
          <p:nvPr/>
        </p:nvGraphicFramePr>
        <p:xfrm>
          <a:off x="4747120" y="3166850"/>
          <a:ext cx="3000000" cy="3000000"/>
        </p:xfrm>
        <a:graphic>
          <a:graphicData uri="http://schemas.openxmlformats.org/drawingml/2006/table">
            <a:tbl>
              <a:tblPr>
                <a:noFill/>
                <a:tableStyleId>{B4562FFA-4CF8-49A8-9D68-DCE4A87AE0B3}</a:tableStyleId>
              </a:tblPr>
              <a:tblGrid>
                <a:gridCol w="820450"/>
                <a:gridCol w="718200"/>
                <a:gridCol w="859775"/>
                <a:gridCol w="576625"/>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genB+D</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genB+D</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2.82</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0.53</a:t>
                      </a:r>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2.72</a:t>
                      </a:r>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aphicFrame>
        <p:nvGraphicFramePr>
          <p:cNvPr id="9807" name="Google Shape;9807;p78"/>
          <p:cNvGraphicFramePr/>
          <p:nvPr/>
        </p:nvGraphicFramePr>
        <p:xfrm>
          <a:off x="4747120" y="4324591"/>
          <a:ext cx="3000000" cy="3000000"/>
        </p:xfrm>
        <a:graphic>
          <a:graphicData uri="http://schemas.openxmlformats.org/drawingml/2006/table">
            <a:tbl>
              <a:tblPr>
                <a:noFill/>
                <a:tableStyleId>{B4562FFA-4CF8-49A8-9D68-DCE4A87AE0B3}</a:tableStyleId>
              </a:tblPr>
              <a:tblGrid>
                <a:gridCol w="954150"/>
                <a:gridCol w="804875"/>
                <a:gridCol w="835975"/>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genA+C</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genB+D</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genA+C</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sz="1200">
                          <a:latin typeface="Montserrat"/>
                          <a:ea typeface="Montserrat"/>
                          <a:cs typeface="Montserrat"/>
                          <a:sym typeface="Montserrat"/>
                        </a:rPr>
                        <a:t>0</a:t>
                      </a:r>
                      <a:endParaRPr sz="12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genB+D</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sz="1200">
                          <a:latin typeface="Montserrat"/>
                          <a:ea typeface="Montserrat"/>
                          <a:cs typeface="Montserrat"/>
                          <a:sym typeface="Montserrat"/>
                        </a:rPr>
                        <a:t>2.82</a:t>
                      </a:r>
                      <a:endParaRPr sz="12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sz="1200">
                          <a:latin typeface="Montserrat"/>
                          <a:ea typeface="Montserrat"/>
                          <a:cs typeface="Montserrat"/>
                          <a:sym typeface="Montserrat"/>
                        </a:rPr>
                        <a:t>0</a:t>
                      </a:r>
                      <a:endParaRPr sz="12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811" name="Shape 9811"/>
        <p:cNvGrpSpPr/>
        <p:nvPr/>
      </p:nvGrpSpPr>
      <p:grpSpPr>
        <a:xfrm>
          <a:off x="0" y="0"/>
          <a:ext cx="0" cy="0"/>
          <a:chOff x="0" y="0"/>
          <a:chExt cx="0" cy="0"/>
        </a:xfrm>
      </p:grpSpPr>
      <p:sp>
        <p:nvSpPr>
          <p:cNvPr id="9812" name="Google Shape;9812;p79"/>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Clustering jerárquico</a:t>
            </a:r>
            <a:endParaRPr/>
          </a:p>
        </p:txBody>
      </p:sp>
      <p:sp>
        <p:nvSpPr>
          <p:cNvPr id="9813" name="Google Shape;9813;p79"/>
          <p:cNvSpPr txBox="1"/>
          <p:nvPr/>
        </p:nvSpPr>
        <p:spPr>
          <a:xfrm>
            <a:off x="619225" y="1085775"/>
            <a:ext cx="83973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a:buAutoNum type="arabicPeriod" startAt="3"/>
            </a:pPr>
            <a:r>
              <a:rPr lang="es">
                <a:highlight>
                  <a:srgbClr val="DAC6FF"/>
                </a:highlight>
                <a:latin typeface="Montserrat"/>
                <a:ea typeface="Montserrat"/>
                <a:cs typeface="Montserrat"/>
                <a:sym typeface="Montserrat"/>
              </a:rPr>
              <a:t>Agrupar los genes</a:t>
            </a:r>
            <a:r>
              <a:rPr lang="es">
                <a:latin typeface="Montserrat"/>
                <a:ea typeface="Montserrat"/>
                <a:cs typeface="Montserrat"/>
                <a:sym typeface="Montserrat"/>
              </a:rPr>
              <a:t> en la matriz siguiendo el criterio de agregación </a:t>
            </a:r>
            <a:r>
              <a:rPr i="1" lang="es">
                <a:latin typeface="Montserrat"/>
                <a:ea typeface="Montserrat"/>
                <a:cs typeface="Montserrat"/>
                <a:sym typeface="Montserrat"/>
              </a:rPr>
              <a:t>simple</a:t>
            </a:r>
            <a:r>
              <a:rPr i="1" lang="es">
                <a:latin typeface="Montserrat"/>
                <a:ea typeface="Montserrat"/>
                <a:cs typeface="Montserrat"/>
                <a:sym typeface="Montserrat"/>
              </a:rPr>
              <a:t> linkage</a:t>
            </a:r>
            <a:endParaRPr i="1">
              <a:latin typeface="Montserrat"/>
              <a:ea typeface="Montserrat"/>
              <a:cs typeface="Montserrat"/>
              <a:sym typeface="Montserrat"/>
            </a:endParaRPr>
          </a:p>
        </p:txBody>
      </p:sp>
      <p:graphicFrame>
        <p:nvGraphicFramePr>
          <p:cNvPr id="9814" name="Google Shape;9814;p79"/>
          <p:cNvGraphicFramePr/>
          <p:nvPr/>
        </p:nvGraphicFramePr>
        <p:xfrm>
          <a:off x="798576" y="1741925"/>
          <a:ext cx="3000000" cy="3000000"/>
        </p:xfrm>
        <a:graphic>
          <a:graphicData uri="http://schemas.openxmlformats.org/drawingml/2006/table">
            <a:tbl>
              <a:tblPr>
                <a:noFill/>
                <a:tableStyleId>{B4562FFA-4CF8-49A8-9D68-DCE4A87AE0B3}</a:tableStyleId>
              </a:tblPr>
              <a:tblGrid>
                <a:gridCol w="718200"/>
                <a:gridCol w="718200"/>
                <a:gridCol w="718200"/>
                <a:gridCol w="718200"/>
                <a:gridCol w="718200"/>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11.58</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9</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3.32</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20975">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15</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4.12</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7.35</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sp>
        <p:nvSpPr>
          <p:cNvPr id="9815" name="Google Shape;9815;p79"/>
          <p:cNvSpPr txBox="1"/>
          <p:nvPr/>
        </p:nvSpPr>
        <p:spPr>
          <a:xfrm>
            <a:off x="798575" y="1485963"/>
            <a:ext cx="359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dk2"/>
                </a:solidFill>
                <a:latin typeface="Montserrat"/>
                <a:ea typeface="Montserrat"/>
                <a:cs typeface="Montserrat"/>
                <a:sym typeface="Montserrat"/>
              </a:rPr>
              <a:t>Lado izquierdo: datos crudos</a:t>
            </a:r>
            <a:endParaRPr sz="1000">
              <a:solidFill>
                <a:schemeClr val="dk2"/>
              </a:solidFill>
              <a:latin typeface="Montserrat"/>
              <a:ea typeface="Montserrat"/>
              <a:cs typeface="Montserrat"/>
              <a:sym typeface="Montserrat"/>
            </a:endParaRPr>
          </a:p>
        </p:txBody>
      </p:sp>
      <p:sp>
        <p:nvSpPr>
          <p:cNvPr id="9816" name="Google Shape;9816;p79"/>
          <p:cNvSpPr txBox="1"/>
          <p:nvPr/>
        </p:nvSpPr>
        <p:spPr>
          <a:xfrm>
            <a:off x="4747100" y="1485963"/>
            <a:ext cx="359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dk2"/>
                </a:solidFill>
                <a:latin typeface="Montserrat"/>
                <a:ea typeface="Montserrat"/>
                <a:cs typeface="Montserrat"/>
                <a:sym typeface="Montserrat"/>
              </a:rPr>
              <a:t>Lado derecho: datos estandarizados</a:t>
            </a:r>
            <a:endParaRPr sz="1000">
              <a:solidFill>
                <a:schemeClr val="dk2"/>
              </a:solidFill>
              <a:latin typeface="Montserrat"/>
              <a:ea typeface="Montserrat"/>
              <a:cs typeface="Montserrat"/>
              <a:sym typeface="Montserrat"/>
            </a:endParaRPr>
          </a:p>
        </p:txBody>
      </p:sp>
      <p:graphicFrame>
        <p:nvGraphicFramePr>
          <p:cNvPr id="9817" name="Google Shape;9817;p79"/>
          <p:cNvGraphicFramePr/>
          <p:nvPr/>
        </p:nvGraphicFramePr>
        <p:xfrm>
          <a:off x="4747100" y="1741925"/>
          <a:ext cx="3000000" cy="3000000"/>
        </p:xfrm>
        <a:graphic>
          <a:graphicData uri="http://schemas.openxmlformats.org/drawingml/2006/table">
            <a:tbl>
              <a:tblPr>
                <a:noFill/>
                <a:tableStyleId>{B4562FFA-4CF8-49A8-9D68-DCE4A87AE0B3}</a:tableStyleId>
              </a:tblPr>
              <a:tblGrid>
                <a:gridCol w="718200"/>
                <a:gridCol w="718200"/>
                <a:gridCol w="718200"/>
                <a:gridCol w="718200"/>
                <a:gridCol w="718200"/>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genB</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2.79</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0</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0.53</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2.65</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0</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20975">
                <a:tc>
                  <a:txBody>
                    <a:bodyPr/>
                    <a:lstStyle/>
                    <a:p>
                      <a:pPr indent="0" lvl="0" marL="0" marR="0" rtl="0" algn="ctr">
                        <a:lnSpc>
                          <a:spcPct val="115000"/>
                        </a:lnSpc>
                        <a:spcBef>
                          <a:spcPts val="0"/>
                        </a:spcBef>
                        <a:spcAft>
                          <a:spcPts val="0"/>
                        </a:spcAft>
                        <a:buClr>
                          <a:srgbClr val="000000"/>
                        </a:buClr>
                        <a:buSzPts val="1400"/>
                        <a:buFont typeface="Arial"/>
                        <a:buNone/>
                      </a:pPr>
                      <a:r>
                        <a:rPr lang="es" sz="1400" u="none" cap="none" strike="noStrike">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2.82</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0.22</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2.72</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marR="0" rtl="0" algn="l">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0</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aphicFrame>
        <p:nvGraphicFramePr>
          <p:cNvPr id="9818" name="Google Shape;9818;p79"/>
          <p:cNvGraphicFramePr/>
          <p:nvPr/>
        </p:nvGraphicFramePr>
        <p:xfrm>
          <a:off x="798576" y="3166850"/>
          <a:ext cx="3000000" cy="3000000"/>
        </p:xfrm>
        <a:graphic>
          <a:graphicData uri="http://schemas.openxmlformats.org/drawingml/2006/table">
            <a:tbl>
              <a:tblPr>
                <a:noFill/>
                <a:tableStyleId>{B4562FFA-4CF8-49A8-9D68-DCE4A87AE0B3}</a:tableStyleId>
              </a:tblPr>
              <a:tblGrid>
                <a:gridCol w="820450"/>
                <a:gridCol w="718200"/>
                <a:gridCol w="781125"/>
                <a:gridCol w="655275"/>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genB+C</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genB+C</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9</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genD</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15</a:t>
                      </a:r>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4.12</a:t>
                      </a:r>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aphicFrame>
        <p:nvGraphicFramePr>
          <p:cNvPr id="9819" name="Google Shape;9819;p79"/>
          <p:cNvGraphicFramePr/>
          <p:nvPr/>
        </p:nvGraphicFramePr>
        <p:xfrm>
          <a:off x="798576" y="4324596"/>
          <a:ext cx="3000000" cy="3000000"/>
        </p:xfrm>
        <a:graphic>
          <a:graphicData uri="http://schemas.openxmlformats.org/drawingml/2006/table">
            <a:tbl>
              <a:tblPr>
                <a:noFill/>
                <a:tableStyleId>{B4562FFA-4CF8-49A8-9D68-DCE4A87AE0B3}</a:tableStyleId>
              </a:tblPr>
              <a:tblGrid>
                <a:gridCol w="954150"/>
                <a:gridCol w="639550"/>
                <a:gridCol w="1001300"/>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genA</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genB+C+D</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genA</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sz="1200">
                          <a:latin typeface="Montserrat"/>
                          <a:ea typeface="Montserrat"/>
                          <a:cs typeface="Montserrat"/>
                          <a:sym typeface="Montserrat"/>
                        </a:rPr>
                        <a:t>0</a:t>
                      </a:r>
                      <a:endParaRPr sz="12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genB+C+D</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sz="1200">
                          <a:latin typeface="Montserrat"/>
                          <a:ea typeface="Montserrat"/>
                          <a:cs typeface="Montserrat"/>
                          <a:sym typeface="Montserrat"/>
                        </a:rPr>
                        <a:t>9</a:t>
                      </a:r>
                      <a:endParaRPr sz="12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sz="1200">
                          <a:latin typeface="Montserrat"/>
                          <a:ea typeface="Montserrat"/>
                          <a:cs typeface="Montserrat"/>
                          <a:sym typeface="Montserrat"/>
                        </a:rPr>
                        <a:t>0</a:t>
                      </a:r>
                      <a:endParaRPr sz="12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aphicFrame>
        <p:nvGraphicFramePr>
          <p:cNvPr id="9820" name="Google Shape;9820;p79"/>
          <p:cNvGraphicFramePr/>
          <p:nvPr/>
        </p:nvGraphicFramePr>
        <p:xfrm>
          <a:off x="4747120" y="3166850"/>
          <a:ext cx="3000000" cy="3000000"/>
        </p:xfrm>
        <a:graphic>
          <a:graphicData uri="http://schemas.openxmlformats.org/drawingml/2006/table">
            <a:tbl>
              <a:tblPr>
                <a:noFill/>
                <a:tableStyleId>{B4562FFA-4CF8-49A8-9D68-DCE4A87AE0B3}</a:tableStyleId>
              </a:tblPr>
              <a:tblGrid>
                <a:gridCol w="820450"/>
                <a:gridCol w="718200"/>
                <a:gridCol w="859775"/>
                <a:gridCol w="576625"/>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genB+D</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genA</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genB+D</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2.79</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a:latin typeface="Montserrat"/>
                          <a:ea typeface="Montserrat"/>
                          <a:cs typeface="Montserrat"/>
                          <a:sym typeface="Montserrat"/>
                        </a:rPr>
                        <a:t>genC</a:t>
                      </a:r>
                      <a:endParaRPr sz="14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0.53</a:t>
                      </a:r>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2.65</a:t>
                      </a:r>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a:latin typeface="Montserrat"/>
                          <a:ea typeface="Montserrat"/>
                          <a:cs typeface="Montserrat"/>
                          <a:sym typeface="Montserrat"/>
                        </a:rPr>
                        <a:t>0</a:t>
                      </a:r>
                      <a:endParaRPr>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graphicFrame>
        <p:nvGraphicFramePr>
          <p:cNvPr id="9821" name="Google Shape;9821;p79"/>
          <p:cNvGraphicFramePr/>
          <p:nvPr/>
        </p:nvGraphicFramePr>
        <p:xfrm>
          <a:off x="4747120" y="4324591"/>
          <a:ext cx="3000000" cy="3000000"/>
        </p:xfrm>
        <a:graphic>
          <a:graphicData uri="http://schemas.openxmlformats.org/drawingml/2006/table">
            <a:tbl>
              <a:tblPr>
                <a:noFill/>
                <a:tableStyleId>{B4562FFA-4CF8-49A8-9D68-DCE4A87AE0B3}</a:tableStyleId>
              </a:tblPr>
              <a:tblGrid>
                <a:gridCol w="954150"/>
                <a:gridCol w="804875"/>
                <a:gridCol w="835975"/>
              </a:tblGrid>
              <a:tr h="265200">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genA+C</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genB+D</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genA+C</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sz="1200">
                          <a:latin typeface="Montserrat"/>
                          <a:ea typeface="Montserrat"/>
                          <a:cs typeface="Montserrat"/>
                          <a:sym typeface="Montserrat"/>
                        </a:rPr>
                        <a:t>0</a:t>
                      </a:r>
                      <a:endParaRPr sz="12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200" u="none" cap="none" strike="noStrike">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265200">
                <a:tc>
                  <a:txBody>
                    <a:bodyPr/>
                    <a:lstStyle/>
                    <a:p>
                      <a:pPr indent="0" lvl="0" marL="0" rtl="0" algn="ctr">
                        <a:lnSpc>
                          <a:spcPct val="115000"/>
                        </a:lnSpc>
                        <a:spcBef>
                          <a:spcPts val="0"/>
                        </a:spcBef>
                        <a:spcAft>
                          <a:spcPts val="0"/>
                        </a:spcAft>
                        <a:buClr>
                          <a:srgbClr val="000000"/>
                        </a:buClr>
                        <a:buSzPts val="1400"/>
                        <a:buFont typeface="Arial"/>
                        <a:buNone/>
                      </a:pPr>
                      <a:r>
                        <a:rPr lang="es" sz="1200">
                          <a:latin typeface="Montserrat"/>
                          <a:ea typeface="Montserrat"/>
                          <a:cs typeface="Montserrat"/>
                          <a:sym typeface="Montserrat"/>
                        </a:rPr>
                        <a:t>genB+D</a:t>
                      </a:r>
                      <a:endParaRPr sz="1200" u="none" cap="none" strike="noStrike">
                        <a:latin typeface="Montserrat"/>
                        <a:ea typeface="Montserrat"/>
                        <a:cs typeface="Montserrat"/>
                        <a:sym typeface="Montserrat"/>
                      </a:endParaRPr>
                    </a:p>
                  </a:txBody>
                  <a:tcPr marT="19050" marB="19050" marR="28575" marL="28575"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s" sz="1200">
                          <a:latin typeface="Montserrat"/>
                          <a:ea typeface="Montserrat"/>
                          <a:cs typeface="Montserrat"/>
                          <a:sym typeface="Montserrat"/>
                        </a:rPr>
                        <a:t>2.65</a:t>
                      </a:r>
                      <a:endParaRPr sz="12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s" sz="1200">
                          <a:latin typeface="Montserrat"/>
                          <a:ea typeface="Montserrat"/>
                          <a:cs typeface="Montserrat"/>
                          <a:sym typeface="Montserrat"/>
                        </a:rPr>
                        <a:t>0</a:t>
                      </a:r>
                      <a:endParaRPr sz="1200">
                        <a:latin typeface="Montserrat"/>
                        <a:ea typeface="Montserrat"/>
                        <a:cs typeface="Montserrat"/>
                        <a:sym typeface="Montserrat"/>
                      </a:endParaRPr>
                    </a:p>
                  </a:txBody>
                  <a:tcPr marT="19050" marB="19050" marR="28575" marL="28575" anchor="ctr">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5" name="Shape 9825"/>
        <p:cNvGrpSpPr/>
        <p:nvPr/>
      </p:nvGrpSpPr>
      <p:grpSpPr>
        <a:xfrm>
          <a:off x="0" y="0"/>
          <a:ext cx="0" cy="0"/>
          <a:chOff x="0" y="0"/>
          <a:chExt cx="0" cy="0"/>
        </a:xfrm>
      </p:grpSpPr>
      <p:sp>
        <p:nvSpPr>
          <p:cNvPr id="9826" name="Google Shape;9826;p80"/>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Clustering jerárquico</a:t>
            </a:r>
            <a:endParaRPr/>
          </a:p>
        </p:txBody>
      </p:sp>
      <p:sp>
        <p:nvSpPr>
          <p:cNvPr id="9827" name="Google Shape;9827;p80"/>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a:buAutoNum type="arabicPeriod" startAt="4"/>
            </a:pPr>
            <a:r>
              <a:rPr lang="es">
                <a:latin typeface="Montserrat"/>
                <a:ea typeface="Montserrat"/>
                <a:cs typeface="Montserrat"/>
                <a:sym typeface="Montserrat"/>
              </a:rPr>
              <a:t>Cortar el árbol y </a:t>
            </a:r>
            <a:r>
              <a:rPr lang="es">
                <a:highlight>
                  <a:srgbClr val="DAC6FF"/>
                </a:highlight>
                <a:latin typeface="Montserrat"/>
                <a:ea typeface="Montserrat"/>
                <a:cs typeface="Montserrat"/>
                <a:sym typeface="Montserrat"/>
              </a:rPr>
              <a:t>conseguir clusters de genes</a:t>
            </a:r>
            <a:endParaRPr>
              <a:latin typeface="Montserrat"/>
              <a:ea typeface="Montserrat"/>
              <a:cs typeface="Montserrat"/>
              <a:sym typeface="Montserrat"/>
            </a:endParaRPr>
          </a:p>
        </p:txBody>
      </p:sp>
      <p:pic>
        <p:nvPicPr>
          <p:cNvPr id="9828" name="Google Shape;9828;p80"/>
          <p:cNvPicPr preferRelativeResize="0"/>
          <p:nvPr/>
        </p:nvPicPr>
        <p:blipFill rotWithShape="1">
          <a:blip r:embed="rId3">
            <a:alphaModFix/>
          </a:blip>
          <a:srcRect b="6282" l="3282" r="3487" t="5604"/>
          <a:stretch/>
        </p:blipFill>
        <p:spPr>
          <a:xfrm>
            <a:off x="816400" y="1591375"/>
            <a:ext cx="2893375" cy="1614600"/>
          </a:xfrm>
          <a:prstGeom prst="rect">
            <a:avLst/>
          </a:prstGeom>
          <a:noFill/>
          <a:ln cap="flat" cmpd="sng" w="19050">
            <a:solidFill>
              <a:schemeClr val="dk1"/>
            </a:solidFill>
            <a:prstDash val="solid"/>
            <a:round/>
            <a:headEnd len="sm" w="sm" type="none"/>
            <a:tailEnd len="sm" w="sm" type="none"/>
          </a:ln>
        </p:spPr>
      </p:pic>
      <p:sp>
        <p:nvSpPr>
          <p:cNvPr id="9829" name="Google Shape;9829;p80"/>
          <p:cNvSpPr txBox="1"/>
          <p:nvPr/>
        </p:nvSpPr>
        <p:spPr>
          <a:xfrm>
            <a:off x="755025" y="3311375"/>
            <a:ext cx="3078300" cy="123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latin typeface="Montserrat"/>
                <a:ea typeface="Montserrat"/>
                <a:cs typeface="Montserrat"/>
                <a:sym typeface="Montserrat"/>
              </a:rPr>
              <a:t>Al finalizar el agrupamiento en </a:t>
            </a:r>
            <a:r>
              <a:rPr lang="es" sz="1000">
                <a:latin typeface="Montserrat"/>
                <a:ea typeface="Montserrat"/>
                <a:cs typeface="Montserrat"/>
                <a:sym typeface="Montserrat"/>
              </a:rPr>
              <a:t>función</a:t>
            </a:r>
            <a:r>
              <a:rPr lang="es" sz="1000">
                <a:latin typeface="Montserrat"/>
                <a:ea typeface="Montserrat"/>
                <a:cs typeface="Montserrat"/>
                <a:sym typeface="Montserrat"/>
              </a:rPr>
              <a:t> de la distancia, obtenemos un </a:t>
            </a:r>
            <a:r>
              <a:rPr lang="es" sz="1000">
                <a:latin typeface="Montserrat"/>
                <a:ea typeface="Montserrat"/>
                <a:cs typeface="Montserrat"/>
                <a:sym typeface="Montserrat"/>
              </a:rPr>
              <a:t>árbol</a:t>
            </a:r>
            <a:r>
              <a:rPr lang="es" sz="1000">
                <a:latin typeface="Montserrat"/>
                <a:ea typeface="Montserrat"/>
                <a:cs typeface="Montserrat"/>
                <a:sym typeface="Montserrat"/>
              </a:rPr>
              <a:t> que nos relaciona los diferentes genes.</a:t>
            </a:r>
            <a:endParaRPr sz="1000">
              <a:latin typeface="Montserrat"/>
              <a:ea typeface="Montserrat"/>
              <a:cs typeface="Montserrat"/>
              <a:sym typeface="Montserrat"/>
            </a:endParaRPr>
          </a:p>
          <a:p>
            <a:pPr indent="0" lvl="0" marL="0" rtl="0" algn="l">
              <a:spcBef>
                <a:spcPts val="1000"/>
              </a:spcBef>
              <a:spcAft>
                <a:spcPts val="1000"/>
              </a:spcAft>
              <a:buNone/>
            </a:pPr>
            <a:r>
              <a:rPr lang="es" sz="1000">
                <a:latin typeface="Montserrat"/>
                <a:ea typeface="Montserrat"/>
                <a:cs typeface="Montserrat"/>
                <a:sym typeface="Montserrat"/>
              </a:rPr>
              <a:t>Para asignarle a cada gen un grupo (o </a:t>
            </a:r>
            <a:r>
              <a:rPr i="1" lang="es" sz="1000">
                <a:latin typeface="Montserrat"/>
                <a:ea typeface="Montserrat"/>
                <a:cs typeface="Montserrat"/>
                <a:sym typeface="Montserrat"/>
              </a:rPr>
              <a:t>cluster</a:t>
            </a:r>
            <a:r>
              <a:rPr lang="es" sz="1000">
                <a:latin typeface="Montserrat"/>
                <a:ea typeface="Montserrat"/>
                <a:cs typeface="Montserrat"/>
                <a:sym typeface="Montserrat"/>
              </a:rPr>
              <a:t>) la forma </a:t>
            </a:r>
            <a:r>
              <a:rPr lang="es" sz="1000">
                <a:latin typeface="Montserrat"/>
                <a:ea typeface="Montserrat"/>
                <a:cs typeface="Montserrat"/>
                <a:sym typeface="Montserrat"/>
              </a:rPr>
              <a:t>más</a:t>
            </a:r>
            <a:r>
              <a:rPr lang="es" sz="1000">
                <a:latin typeface="Montserrat"/>
                <a:ea typeface="Montserrat"/>
                <a:cs typeface="Montserrat"/>
                <a:sym typeface="Montserrat"/>
              </a:rPr>
              <a:t> simple, en clustering jerárquico, es “cortar” el árbol.</a:t>
            </a:r>
            <a:endParaRPr sz="1000">
              <a:latin typeface="Montserrat"/>
              <a:ea typeface="Montserrat"/>
              <a:cs typeface="Montserrat"/>
              <a:sym typeface="Montserrat"/>
            </a:endParaRPr>
          </a:p>
        </p:txBody>
      </p:sp>
      <p:cxnSp>
        <p:nvCxnSpPr>
          <p:cNvPr id="9830" name="Google Shape;9830;p80"/>
          <p:cNvCxnSpPr/>
          <p:nvPr/>
        </p:nvCxnSpPr>
        <p:spPr>
          <a:xfrm>
            <a:off x="816425" y="2626775"/>
            <a:ext cx="2893500" cy="0"/>
          </a:xfrm>
          <a:prstGeom prst="straightConnector1">
            <a:avLst/>
          </a:prstGeom>
          <a:noFill/>
          <a:ln cap="flat" cmpd="sng" w="28575">
            <a:solidFill>
              <a:srgbClr val="EA9999"/>
            </a:solidFill>
            <a:prstDash val="dash"/>
            <a:round/>
            <a:headEnd len="med" w="med" type="none"/>
            <a:tailEnd len="med" w="med" type="none"/>
          </a:ln>
        </p:spPr>
      </p:cxnSp>
      <p:cxnSp>
        <p:nvCxnSpPr>
          <p:cNvPr id="9831" name="Google Shape;9831;p80"/>
          <p:cNvCxnSpPr/>
          <p:nvPr/>
        </p:nvCxnSpPr>
        <p:spPr>
          <a:xfrm>
            <a:off x="816425" y="2264450"/>
            <a:ext cx="2892900" cy="0"/>
          </a:xfrm>
          <a:prstGeom prst="straightConnector1">
            <a:avLst/>
          </a:prstGeom>
          <a:noFill/>
          <a:ln cap="flat" cmpd="sng" w="28575">
            <a:solidFill>
              <a:srgbClr val="B6D7A8"/>
            </a:solidFill>
            <a:prstDash val="dash"/>
            <a:round/>
            <a:headEnd len="med" w="med" type="none"/>
            <a:tailEnd len="med" w="med" type="none"/>
          </a:ln>
        </p:spPr>
      </p:cxnSp>
      <p:cxnSp>
        <p:nvCxnSpPr>
          <p:cNvPr id="9832" name="Google Shape;9832;p80"/>
          <p:cNvCxnSpPr/>
          <p:nvPr/>
        </p:nvCxnSpPr>
        <p:spPr>
          <a:xfrm>
            <a:off x="816400" y="2008650"/>
            <a:ext cx="2898900" cy="0"/>
          </a:xfrm>
          <a:prstGeom prst="straightConnector1">
            <a:avLst/>
          </a:prstGeom>
          <a:noFill/>
          <a:ln cap="flat" cmpd="sng" w="28575">
            <a:solidFill>
              <a:srgbClr val="9FC5E8"/>
            </a:solidFill>
            <a:prstDash val="dash"/>
            <a:round/>
            <a:headEnd len="med" w="med" type="none"/>
            <a:tailEnd len="med" w="med" type="none"/>
          </a:ln>
        </p:spPr>
      </p:cxnSp>
      <p:cxnSp>
        <p:nvCxnSpPr>
          <p:cNvPr id="9833" name="Google Shape;9833;p80"/>
          <p:cNvCxnSpPr/>
          <p:nvPr/>
        </p:nvCxnSpPr>
        <p:spPr>
          <a:xfrm>
            <a:off x="816425" y="1806100"/>
            <a:ext cx="2898900" cy="0"/>
          </a:xfrm>
          <a:prstGeom prst="straightConnector1">
            <a:avLst/>
          </a:prstGeom>
          <a:noFill/>
          <a:ln cap="flat" cmpd="sng" w="28575">
            <a:solidFill>
              <a:srgbClr val="D5A6BD"/>
            </a:solidFill>
            <a:prstDash val="dash"/>
            <a:round/>
            <a:headEnd len="med" w="med" type="none"/>
            <a:tailEnd len="med" w="med" type="none"/>
          </a:ln>
        </p:spPr>
      </p:cxnSp>
      <p:sp>
        <p:nvSpPr>
          <p:cNvPr id="9834" name="Google Shape;9834;p80"/>
          <p:cNvSpPr txBox="1"/>
          <p:nvPr/>
        </p:nvSpPr>
        <p:spPr>
          <a:xfrm>
            <a:off x="3786350" y="2457425"/>
            <a:ext cx="3407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highlight>
                  <a:srgbClr val="EA9999"/>
                </a:highlight>
                <a:latin typeface="Montserrat"/>
                <a:ea typeface="Montserrat"/>
                <a:cs typeface="Montserrat"/>
                <a:sym typeface="Montserrat"/>
              </a:rPr>
              <a:t>4 clusters (B, C, D, A)</a:t>
            </a:r>
            <a:endParaRPr sz="1000">
              <a:highlight>
                <a:srgbClr val="EA9999"/>
              </a:highlight>
              <a:latin typeface="Montserrat"/>
              <a:ea typeface="Montserrat"/>
              <a:cs typeface="Montserrat"/>
              <a:sym typeface="Montserrat"/>
            </a:endParaRPr>
          </a:p>
        </p:txBody>
      </p:sp>
      <p:sp>
        <p:nvSpPr>
          <p:cNvPr id="9835" name="Google Shape;9835;p80"/>
          <p:cNvSpPr txBox="1"/>
          <p:nvPr/>
        </p:nvSpPr>
        <p:spPr>
          <a:xfrm>
            <a:off x="3786350" y="2095100"/>
            <a:ext cx="3407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highlight>
                  <a:srgbClr val="B6D7A8"/>
                </a:highlight>
                <a:latin typeface="Montserrat"/>
                <a:ea typeface="Montserrat"/>
                <a:cs typeface="Montserrat"/>
                <a:sym typeface="Montserrat"/>
              </a:rPr>
              <a:t>3</a:t>
            </a:r>
            <a:r>
              <a:rPr lang="es" sz="1000">
                <a:highlight>
                  <a:srgbClr val="B6D7A8"/>
                </a:highlight>
                <a:latin typeface="Montserrat"/>
                <a:ea typeface="Montserrat"/>
                <a:cs typeface="Montserrat"/>
                <a:sym typeface="Montserrat"/>
              </a:rPr>
              <a:t> clusters (B+C, D, A)</a:t>
            </a:r>
            <a:endParaRPr sz="1000">
              <a:highlight>
                <a:srgbClr val="B6D7A8"/>
              </a:highlight>
              <a:latin typeface="Montserrat"/>
              <a:ea typeface="Montserrat"/>
              <a:cs typeface="Montserrat"/>
              <a:sym typeface="Montserrat"/>
            </a:endParaRPr>
          </a:p>
        </p:txBody>
      </p:sp>
      <p:sp>
        <p:nvSpPr>
          <p:cNvPr id="9836" name="Google Shape;9836;p80"/>
          <p:cNvSpPr txBox="1"/>
          <p:nvPr/>
        </p:nvSpPr>
        <p:spPr>
          <a:xfrm>
            <a:off x="3786350" y="1839300"/>
            <a:ext cx="3407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highlight>
                  <a:srgbClr val="9FC5E8"/>
                </a:highlight>
                <a:latin typeface="Montserrat"/>
                <a:ea typeface="Montserrat"/>
                <a:cs typeface="Montserrat"/>
                <a:sym typeface="Montserrat"/>
              </a:rPr>
              <a:t>2</a:t>
            </a:r>
            <a:r>
              <a:rPr lang="es" sz="1000">
                <a:highlight>
                  <a:srgbClr val="9FC5E8"/>
                </a:highlight>
                <a:latin typeface="Montserrat"/>
                <a:ea typeface="Montserrat"/>
                <a:cs typeface="Montserrat"/>
                <a:sym typeface="Montserrat"/>
              </a:rPr>
              <a:t> clusters (B+C+D, A)</a:t>
            </a:r>
            <a:endParaRPr sz="1000">
              <a:highlight>
                <a:srgbClr val="9FC5E8"/>
              </a:highlight>
              <a:latin typeface="Montserrat"/>
              <a:ea typeface="Montserrat"/>
              <a:cs typeface="Montserrat"/>
              <a:sym typeface="Montserrat"/>
            </a:endParaRPr>
          </a:p>
        </p:txBody>
      </p:sp>
      <p:sp>
        <p:nvSpPr>
          <p:cNvPr id="9837" name="Google Shape;9837;p80"/>
          <p:cNvSpPr txBox="1"/>
          <p:nvPr/>
        </p:nvSpPr>
        <p:spPr>
          <a:xfrm>
            <a:off x="3786350" y="1636750"/>
            <a:ext cx="34077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highlight>
                  <a:srgbClr val="D5A6BD"/>
                </a:highlight>
                <a:latin typeface="Montserrat"/>
                <a:ea typeface="Montserrat"/>
                <a:cs typeface="Montserrat"/>
                <a:sym typeface="Montserrat"/>
              </a:rPr>
              <a:t>1</a:t>
            </a:r>
            <a:r>
              <a:rPr lang="es" sz="1000">
                <a:highlight>
                  <a:srgbClr val="D5A6BD"/>
                </a:highlight>
                <a:latin typeface="Montserrat"/>
                <a:ea typeface="Montserrat"/>
                <a:cs typeface="Montserrat"/>
                <a:sym typeface="Montserrat"/>
              </a:rPr>
              <a:t> cluster (B+C+D+A)</a:t>
            </a:r>
            <a:endParaRPr sz="1000">
              <a:highlight>
                <a:srgbClr val="D5A6BD"/>
              </a:highlight>
              <a:latin typeface="Montserrat"/>
              <a:ea typeface="Montserrat"/>
              <a:cs typeface="Montserrat"/>
              <a:sym typeface="Montserrat"/>
            </a:endParaRPr>
          </a:p>
        </p:txBody>
      </p:sp>
      <p:sp>
        <p:nvSpPr>
          <p:cNvPr id="9838" name="Google Shape;9838;p80"/>
          <p:cNvSpPr txBox="1"/>
          <p:nvPr/>
        </p:nvSpPr>
        <p:spPr>
          <a:xfrm>
            <a:off x="3833325" y="2931525"/>
            <a:ext cx="4688400" cy="2168100"/>
          </a:xfrm>
          <a:prstGeom prst="rect">
            <a:avLst/>
          </a:prstGeom>
          <a:solidFill>
            <a:schemeClr val="lt1"/>
          </a:solidFill>
          <a:ln>
            <a:noFill/>
          </a:ln>
        </p:spPr>
        <p:txBody>
          <a:bodyPr anchorCtr="0" anchor="t" bIns="91425" lIns="91425" spcFirstLastPara="1" rIns="91425" wrap="square" tIns="91425">
            <a:spAutoFit/>
          </a:bodyPr>
          <a:lstStyle/>
          <a:p>
            <a:pPr indent="-298450" lvl="0" marL="269999" rtl="0" algn="l">
              <a:lnSpc>
                <a:spcPct val="115000"/>
              </a:lnSpc>
              <a:spcBef>
                <a:spcPts val="0"/>
              </a:spcBef>
              <a:spcAft>
                <a:spcPts val="0"/>
              </a:spcAft>
              <a:buSzPts val="1100"/>
              <a:buFont typeface="Montserrat"/>
              <a:buChar char="-"/>
            </a:pPr>
            <a:r>
              <a:rPr lang="es" sz="1100">
                <a:latin typeface="Montserrat"/>
                <a:ea typeface="Montserrat"/>
                <a:cs typeface="Montserrat"/>
                <a:sym typeface="Montserrat"/>
              </a:rPr>
              <a:t>En algunos casos vamos a saber la cantidad de clusters que queremos</a:t>
            </a:r>
            <a:endParaRPr sz="1100">
              <a:latin typeface="Montserrat"/>
              <a:ea typeface="Montserrat"/>
              <a:cs typeface="Montserrat"/>
              <a:sym typeface="Montserrat"/>
            </a:endParaRPr>
          </a:p>
          <a:p>
            <a:pPr indent="-298450" lvl="0" marL="269999" rtl="0" algn="l">
              <a:lnSpc>
                <a:spcPct val="115000"/>
              </a:lnSpc>
              <a:spcBef>
                <a:spcPts val="1000"/>
              </a:spcBef>
              <a:spcAft>
                <a:spcPts val="0"/>
              </a:spcAft>
              <a:buSzPts val="1100"/>
              <a:buFont typeface="Montserrat"/>
              <a:buChar char="-"/>
            </a:pPr>
            <a:r>
              <a:rPr lang="es" sz="1100">
                <a:latin typeface="Montserrat"/>
                <a:ea typeface="Montserrat"/>
                <a:cs typeface="Montserrat"/>
                <a:sym typeface="Montserrat"/>
              </a:rPr>
              <a:t>En otros casos vamos a utilizar una distancia a partir de la cual ya no los consideramos similares</a:t>
            </a:r>
            <a:endParaRPr sz="1100">
              <a:latin typeface="Montserrat"/>
              <a:ea typeface="Montserrat"/>
              <a:cs typeface="Montserrat"/>
              <a:sym typeface="Montserrat"/>
            </a:endParaRPr>
          </a:p>
          <a:p>
            <a:pPr indent="-298450" lvl="0" marL="269999" rtl="0" algn="l">
              <a:lnSpc>
                <a:spcPct val="115000"/>
              </a:lnSpc>
              <a:spcBef>
                <a:spcPts val="1000"/>
              </a:spcBef>
              <a:spcAft>
                <a:spcPts val="1000"/>
              </a:spcAft>
              <a:buSzPts val="1100"/>
              <a:buFont typeface="Montserrat"/>
              <a:buChar char="-"/>
            </a:pPr>
            <a:r>
              <a:rPr lang="es" sz="1100">
                <a:latin typeface="Montserrat"/>
                <a:ea typeface="Montserrat"/>
                <a:cs typeface="Montserrat"/>
                <a:sym typeface="Montserrat"/>
              </a:rPr>
              <a:t>Si no tenemos información sobre esto, hay métricas como </a:t>
            </a:r>
            <a:r>
              <a:rPr b="1" lang="es" sz="1100">
                <a:latin typeface="Montserrat"/>
                <a:ea typeface="Montserrat"/>
                <a:cs typeface="Montserrat"/>
                <a:sym typeface="Montserrat"/>
              </a:rPr>
              <a:t>Silhouette </a:t>
            </a:r>
            <a:r>
              <a:rPr lang="es" sz="1100">
                <a:latin typeface="Montserrat"/>
                <a:ea typeface="Montserrat"/>
                <a:cs typeface="Montserrat"/>
                <a:sym typeface="Montserrat"/>
              </a:rPr>
              <a:t>que nos devuelven una medición de qué tan bien están separados los elementos en clusters. Se puede probar entonces varias alternativas y quedarnos con la que tenga mejor </a:t>
            </a:r>
            <a:r>
              <a:rPr b="1" lang="es" sz="1100">
                <a:latin typeface="Montserrat"/>
                <a:ea typeface="Montserrat"/>
                <a:cs typeface="Montserrat"/>
                <a:sym typeface="Montserrat"/>
              </a:rPr>
              <a:t>Silhouette </a:t>
            </a:r>
            <a:r>
              <a:rPr lang="es" sz="1100">
                <a:latin typeface="Montserrat"/>
                <a:ea typeface="Montserrat"/>
                <a:cs typeface="Montserrat"/>
                <a:sym typeface="Montserrat"/>
              </a:rPr>
              <a:t>(lo vamos a ver en el TP)</a:t>
            </a:r>
            <a:endParaRPr sz="1100">
              <a:latin typeface="Montserrat"/>
              <a:ea typeface="Montserrat"/>
              <a:cs typeface="Montserrat"/>
              <a:sym typeface="Montserrat"/>
            </a:endParaRPr>
          </a:p>
        </p:txBody>
      </p:sp>
      <p:sp>
        <p:nvSpPr>
          <p:cNvPr id="9839" name="Google Shape;9839;p80"/>
          <p:cNvSpPr txBox="1"/>
          <p:nvPr/>
        </p:nvSpPr>
        <p:spPr>
          <a:xfrm>
            <a:off x="5354900" y="1837125"/>
            <a:ext cx="3000000" cy="7941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s" sz="1200">
                <a:latin typeface="Montserrat"/>
                <a:ea typeface="Montserrat"/>
                <a:cs typeface="Montserrat"/>
                <a:sym typeface="Montserrat"/>
              </a:rPr>
              <a:t>La cantidad de clusters va a depender de la altura donde se corta el árbol.</a:t>
            </a:r>
            <a:endParaRPr>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3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3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38">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3" name="Shape 9843"/>
        <p:cNvGrpSpPr/>
        <p:nvPr/>
      </p:nvGrpSpPr>
      <p:grpSpPr>
        <a:xfrm>
          <a:off x="0" y="0"/>
          <a:ext cx="0" cy="0"/>
          <a:chOff x="0" y="0"/>
          <a:chExt cx="0" cy="0"/>
        </a:xfrm>
      </p:grpSpPr>
      <p:sp>
        <p:nvSpPr>
          <p:cNvPr id="9844" name="Google Shape;9844;p81"/>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Clustering jerárquico</a:t>
            </a:r>
            <a:endParaRPr/>
          </a:p>
        </p:txBody>
      </p:sp>
      <p:sp>
        <p:nvSpPr>
          <p:cNvPr id="9845" name="Google Shape;9845;p81"/>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ontserrat"/>
              <a:buAutoNum type="arabicPeriod" startAt="4"/>
            </a:pPr>
            <a:r>
              <a:rPr lang="es">
                <a:latin typeface="Montserrat"/>
                <a:ea typeface="Montserrat"/>
                <a:cs typeface="Montserrat"/>
                <a:sym typeface="Montserrat"/>
              </a:rPr>
              <a:t>Cortar el árbol y </a:t>
            </a:r>
            <a:r>
              <a:rPr lang="es">
                <a:highlight>
                  <a:srgbClr val="DAC6FF"/>
                </a:highlight>
                <a:latin typeface="Montserrat"/>
                <a:ea typeface="Montserrat"/>
                <a:cs typeface="Montserrat"/>
                <a:sym typeface="Montserrat"/>
              </a:rPr>
              <a:t>conseguir clusters de genes</a:t>
            </a:r>
            <a:endParaRPr>
              <a:latin typeface="Montserrat"/>
              <a:ea typeface="Montserrat"/>
              <a:cs typeface="Montserrat"/>
              <a:sym typeface="Montserrat"/>
            </a:endParaRPr>
          </a:p>
        </p:txBody>
      </p:sp>
      <p:sp>
        <p:nvSpPr>
          <p:cNvPr id="9846" name="Google Shape;9846;p81"/>
          <p:cNvSpPr txBox="1"/>
          <p:nvPr/>
        </p:nvSpPr>
        <p:spPr>
          <a:xfrm>
            <a:off x="798575" y="1485963"/>
            <a:ext cx="359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dk2"/>
                </a:solidFill>
                <a:latin typeface="Montserrat"/>
                <a:ea typeface="Montserrat"/>
                <a:cs typeface="Montserrat"/>
                <a:sym typeface="Montserrat"/>
              </a:rPr>
              <a:t>Lado izquierdo: datos crudos</a:t>
            </a:r>
            <a:endParaRPr sz="1000">
              <a:solidFill>
                <a:schemeClr val="dk2"/>
              </a:solidFill>
              <a:latin typeface="Montserrat"/>
              <a:ea typeface="Montserrat"/>
              <a:cs typeface="Montserrat"/>
              <a:sym typeface="Montserrat"/>
            </a:endParaRPr>
          </a:p>
        </p:txBody>
      </p:sp>
      <p:sp>
        <p:nvSpPr>
          <p:cNvPr id="9847" name="Google Shape;9847;p81"/>
          <p:cNvSpPr txBox="1"/>
          <p:nvPr/>
        </p:nvSpPr>
        <p:spPr>
          <a:xfrm>
            <a:off x="4747100" y="1485963"/>
            <a:ext cx="3591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solidFill>
                  <a:schemeClr val="dk2"/>
                </a:solidFill>
                <a:latin typeface="Montserrat"/>
                <a:ea typeface="Montserrat"/>
                <a:cs typeface="Montserrat"/>
                <a:sym typeface="Montserrat"/>
              </a:rPr>
              <a:t>Lado derecho: datos estandarizados</a:t>
            </a:r>
            <a:endParaRPr sz="1000">
              <a:solidFill>
                <a:schemeClr val="dk2"/>
              </a:solidFill>
              <a:latin typeface="Montserrat"/>
              <a:ea typeface="Montserrat"/>
              <a:cs typeface="Montserrat"/>
              <a:sym typeface="Montserrat"/>
            </a:endParaRPr>
          </a:p>
        </p:txBody>
      </p:sp>
      <p:pic>
        <p:nvPicPr>
          <p:cNvPr id="9848" name="Google Shape;9848;p81" title="Gráfico"/>
          <p:cNvPicPr preferRelativeResize="0"/>
          <p:nvPr/>
        </p:nvPicPr>
        <p:blipFill>
          <a:blip r:embed="rId3">
            <a:alphaModFix/>
          </a:blip>
          <a:stretch>
            <a:fillRect/>
          </a:stretch>
        </p:blipFill>
        <p:spPr>
          <a:xfrm>
            <a:off x="798575" y="1732496"/>
            <a:ext cx="3200451" cy="1977650"/>
          </a:xfrm>
          <a:prstGeom prst="rect">
            <a:avLst/>
          </a:prstGeom>
          <a:noFill/>
          <a:ln>
            <a:noFill/>
          </a:ln>
        </p:spPr>
      </p:pic>
      <p:pic>
        <p:nvPicPr>
          <p:cNvPr id="9849" name="Google Shape;9849;p81" title="Gráfico"/>
          <p:cNvPicPr preferRelativeResize="0"/>
          <p:nvPr/>
        </p:nvPicPr>
        <p:blipFill>
          <a:blip r:embed="rId4">
            <a:alphaModFix/>
          </a:blip>
          <a:stretch>
            <a:fillRect/>
          </a:stretch>
        </p:blipFill>
        <p:spPr>
          <a:xfrm>
            <a:off x="4747100" y="1763225"/>
            <a:ext cx="3101005" cy="1916200"/>
          </a:xfrm>
          <a:prstGeom prst="rect">
            <a:avLst/>
          </a:prstGeom>
          <a:noFill/>
          <a:ln>
            <a:noFill/>
          </a:ln>
        </p:spPr>
      </p:pic>
      <p:pic>
        <p:nvPicPr>
          <p:cNvPr id="9850" name="Google Shape;9850;p81"/>
          <p:cNvPicPr preferRelativeResize="0"/>
          <p:nvPr/>
        </p:nvPicPr>
        <p:blipFill rotWithShape="1">
          <a:blip r:embed="rId5">
            <a:alphaModFix/>
          </a:blip>
          <a:srcRect b="7210" l="4956" r="4938" t="7669"/>
          <a:stretch/>
        </p:blipFill>
        <p:spPr>
          <a:xfrm>
            <a:off x="1207750" y="3752925"/>
            <a:ext cx="2274625" cy="1268750"/>
          </a:xfrm>
          <a:prstGeom prst="rect">
            <a:avLst/>
          </a:prstGeom>
          <a:noFill/>
          <a:ln cap="flat" cmpd="sng" w="9525">
            <a:solidFill>
              <a:schemeClr val="dk1"/>
            </a:solidFill>
            <a:prstDash val="solid"/>
            <a:round/>
            <a:headEnd len="sm" w="sm" type="none"/>
            <a:tailEnd len="sm" w="sm" type="none"/>
          </a:ln>
        </p:spPr>
      </p:pic>
      <p:pic>
        <p:nvPicPr>
          <p:cNvPr id="9851" name="Google Shape;9851;p81"/>
          <p:cNvPicPr preferRelativeResize="0"/>
          <p:nvPr/>
        </p:nvPicPr>
        <p:blipFill>
          <a:blip r:embed="rId6">
            <a:alphaModFix/>
          </a:blip>
          <a:stretch>
            <a:fillRect/>
          </a:stretch>
        </p:blipFill>
        <p:spPr>
          <a:xfrm>
            <a:off x="4995900" y="3752925"/>
            <a:ext cx="2495909" cy="1268750"/>
          </a:xfrm>
          <a:prstGeom prst="rect">
            <a:avLst/>
          </a:prstGeom>
          <a:noFill/>
          <a:ln cap="flat" cmpd="sng" w="9525">
            <a:solidFill>
              <a:schemeClr val="dk1"/>
            </a:solidFill>
            <a:prstDash val="solid"/>
            <a:round/>
            <a:headEnd len="sm" w="sm" type="none"/>
            <a:tailEnd len="sm" w="sm" type="none"/>
          </a:ln>
        </p:spPr>
      </p:pic>
      <p:sp>
        <p:nvSpPr>
          <p:cNvPr id="9852" name="Google Shape;9852;p81"/>
          <p:cNvSpPr/>
          <p:nvPr/>
        </p:nvSpPr>
        <p:spPr>
          <a:xfrm>
            <a:off x="1046150" y="3676150"/>
            <a:ext cx="6612300" cy="14223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85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6" name="Shape 9856"/>
        <p:cNvGrpSpPr/>
        <p:nvPr/>
      </p:nvGrpSpPr>
      <p:grpSpPr>
        <a:xfrm>
          <a:off x="0" y="0"/>
          <a:ext cx="0" cy="0"/>
          <a:chOff x="0" y="0"/>
          <a:chExt cx="0" cy="0"/>
        </a:xfrm>
      </p:grpSpPr>
      <p:sp>
        <p:nvSpPr>
          <p:cNvPr id="9857" name="Google Shape;9857;p82"/>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Resoluciones</a:t>
            </a:r>
            <a:endParaRPr/>
          </a:p>
        </p:txBody>
      </p:sp>
      <p:sp>
        <p:nvSpPr>
          <p:cNvPr id="9858" name="Google Shape;9858;p82"/>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highlight>
                  <a:srgbClr val="DAC6FF"/>
                </a:highlight>
                <a:latin typeface="Montserrat"/>
                <a:ea typeface="Montserrat"/>
                <a:cs typeface="Montserrat"/>
                <a:sym typeface="Montserrat"/>
              </a:rPr>
              <a:t>Ejercicio 1</a:t>
            </a:r>
            <a:r>
              <a:rPr lang="es">
                <a:latin typeface="Montserrat"/>
                <a:ea typeface="Montserrat"/>
                <a:cs typeface="Montserrat"/>
                <a:sym typeface="Montserrat"/>
              </a:rPr>
              <a:t>: Clustering jerárquico manual</a:t>
            </a:r>
            <a:endParaRPr>
              <a:latin typeface="Montserrat"/>
              <a:ea typeface="Montserrat"/>
              <a:cs typeface="Montserrat"/>
              <a:sym typeface="Montserrat"/>
            </a:endParaRPr>
          </a:p>
        </p:txBody>
      </p:sp>
      <p:sp>
        <p:nvSpPr>
          <p:cNvPr id="9859" name="Google Shape;9859;p82"/>
          <p:cNvSpPr txBox="1"/>
          <p:nvPr/>
        </p:nvSpPr>
        <p:spPr>
          <a:xfrm>
            <a:off x="622800" y="1410150"/>
            <a:ext cx="7898400" cy="338700"/>
          </a:xfrm>
          <a:prstGeom prst="rect">
            <a:avLst/>
          </a:prstGeom>
          <a:noFill/>
          <a:ln>
            <a:noFill/>
          </a:ln>
        </p:spPr>
        <p:txBody>
          <a:bodyPr anchorCtr="0" anchor="t" bIns="91425" lIns="91425" spcFirstLastPara="1" rIns="91425" wrap="square" tIns="91425">
            <a:spAutoFit/>
          </a:bodyPr>
          <a:lstStyle/>
          <a:p>
            <a:pPr indent="-292100" lvl="0" marL="269999" rtl="0" algn="l">
              <a:spcBef>
                <a:spcPts val="0"/>
              </a:spcBef>
              <a:spcAft>
                <a:spcPts val="0"/>
              </a:spcAft>
              <a:buSzPts val="1000"/>
              <a:buFont typeface="Montserrat"/>
              <a:buChar char="-"/>
            </a:pPr>
            <a:r>
              <a:rPr lang="es" sz="1000">
                <a:latin typeface="Montserrat"/>
                <a:ea typeface="Montserrat"/>
                <a:cs typeface="Montserrat"/>
                <a:sym typeface="Montserrat"/>
              </a:rPr>
              <a:t>Comparando los clusterings obtenidos con los datos estandarizados y sin estandarizar:</a:t>
            </a:r>
            <a:endParaRPr sz="1000">
              <a:latin typeface="Montserrat"/>
              <a:ea typeface="Montserrat"/>
              <a:cs typeface="Montserrat"/>
              <a:sym typeface="Montserrat"/>
            </a:endParaRPr>
          </a:p>
        </p:txBody>
      </p:sp>
      <p:pic>
        <p:nvPicPr>
          <p:cNvPr id="9860" name="Google Shape;9860;p82"/>
          <p:cNvPicPr preferRelativeResize="0"/>
          <p:nvPr/>
        </p:nvPicPr>
        <p:blipFill rotWithShape="1">
          <a:blip r:embed="rId3">
            <a:alphaModFix/>
          </a:blip>
          <a:srcRect b="10405" l="4956" r="4938" t="11065"/>
          <a:stretch/>
        </p:blipFill>
        <p:spPr>
          <a:xfrm>
            <a:off x="2145063" y="1748850"/>
            <a:ext cx="1911186" cy="983525"/>
          </a:xfrm>
          <a:prstGeom prst="rect">
            <a:avLst/>
          </a:prstGeom>
          <a:noFill/>
          <a:ln>
            <a:noFill/>
          </a:ln>
        </p:spPr>
      </p:pic>
      <p:pic>
        <p:nvPicPr>
          <p:cNvPr id="9861" name="Google Shape;9861;p82"/>
          <p:cNvPicPr preferRelativeResize="0"/>
          <p:nvPr/>
        </p:nvPicPr>
        <p:blipFill rotWithShape="1">
          <a:blip r:embed="rId4">
            <a:alphaModFix/>
          </a:blip>
          <a:srcRect b="7744" l="4662" r="0" t="8623"/>
          <a:stretch/>
        </p:blipFill>
        <p:spPr>
          <a:xfrm>
            <a:off x="4461402" y="1897654"/>
            <a:ext cx="1911186" cy="834721"/>
          </a:xfrm>
          <a:prstGeom prst="rect">
            <a:avLst/>
          </a:prstGeom>
          <a:noFill/>
          <a:ln>
            <a:noFill/>
          </a:ln>
        </p:spPr>
      </p:pic>
      <p:sp>
        <p:nvSpPr>
          <p:cNvPr id="9862" name="Google Shape;9862;p82"/>
          <p:cNvSpPr txBox="1"/>
          <p:nvPr/>
        </p:nvSpPr>
        <p:spPr>
          <a:xfrm>
            <a:off x="57550" y="2995250"/>
            <a:ext cx="9021600" cy="20625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s" sz="1000">
                <a:solidFill>
                  <a:srgbClr val="212121"/>
                </a:solidFill>
                <a:latin typeface="Montserrat"/>
                <a:ea typeface="Montserrat"/>
                <a:cs typeface="Montserrat"/>
                <a:sym typeface="Montserrat"/>
              </a:rPr>
              <a:t>a) ¿Qué diferencias observan?</a:t>
            </a:r>
            <a:r>
              <a:rPr lang="es" sz="1000">
                <a:solidFill>
                  <a:srgbClr val="212121"/>
                </a:solidFill>
                <a:latin typeface="Montserrat"/>
                <a:ea typeface="Montserrat"/>
                <a:cs typeface="Montserrat"/>
                <a:sym typeface="Montserrat"/>
              </a:rPr>
              <a:t>: </a:t>
            </a:r>
            <a:r>
              <a:rPr lang="es" sz="1000">
                <a:solidFill>
                  <a:srgbClr val="212121"/>
                </a:solidFill>
                <a:latin typeface="Montserrat"/>
                <a:ea typeface="Montserrat"/>
                <a:cs typeface="Montserrat"/>
                <a:sym typeface="Montserrat"/>
              </a:rPr>
              <a:t>Al estandarizar hay similitudes que antes no estaban. Al principio B y C se agrupaban primero, y A y D no pertenecían a ningún grupo. Después de estandarizar se arman dos clusters, y B y C no forman parte del mismo.</a:t>
            </a:r>
            <a:endParaRPr sz="1000">
              <a:solidFill>
                <a:srgbClr val="212121"/>
              </a:solidFill>
              <a:latin typeface="Montserrat"/>
              <a:ea typeface="Montserrat"/>
              <a:cs typeface="Montserrat"/>
              <a:sym typeface="Montserrat"/>
            </a:endParaRPr>
          </a:p>
          <a:p>
            <a:pPr indent="0" lvl="0" marL="0" rtl="0" algn="l">
              <a:lnSpc>
                <a:spcPct val="115000"/>
              </a:lnSpc>
              <a:spcBef>
                <a:spcPts val="1200"/>
              </a:spcBef>
              <a:spcAft>
                <a:spcPts val="0"/>
              </a:spcAft>
              <a:buNone/>
            </a:pPr>
            <a:r>
              <a:rPr b="1" lang="es" sz="1000">
                <a:solidFill>
                  <a:srgbClr val="212121"/>
                </a:solidFill>
                <a:latin typeface="Montserrat"/>
                <a:ea typeface="Montserrat"/>
                <a:cs typeface="Montserrat"/>
                <a:sym typeface="Montserrat"/>
              </a:rPr>
              <a:t>b) ¿Cuál de los dos clusterings les parece mejor para este escenario donde queríamos evaluar cómo afecta un tratamiento los niveles de expresión de diferentes genes?</a:t>
            </a:r>
            <a:r>
              <a:rPr lang="es" sz="1000">
                <a:solidFill>
                  <a:srgbClr val="212121"/>
                </a:solidFill>
                <a:latin typeface="Montserrat"/>
                <a:ea typeface="Montserrat"/>
                <a:cs typeface="Montserrat"/>
                <a:sym typeface="Montserrat"/>
              </a:rPr>
              <a:t>: </a:t>
            </a:r>
            <a:r>
              <a:rPr lang="es" sz="1000">
                <a:solidFill>
                  <a:srgbClr val="212121"/>
                </a:solidFill>
                <a:latin typeface="Montserrat"/>
                <a:ea typeface="Montserrat"/>
                <a:cs typeface="Montserrat"/>
                <a:sym typeface="Montserrat"/>
              </a:rPr>
              <a:t>La versión estandarizada. Lo importante es </a:t>
            </a:r>
            <a:r>
              <a:rPr lang="es" sz="1000">
                <a:solidFill>
                  <a:srgbClr val="212121"/>
                </a:solidFill>
                <a:latin typeface="Montserrat"/>
                <a:ea typeface="Montserrat"/>
                <a:cs typeface="Montserrat"/>
                <a:sym typeface="Montserrat"/>
              </a:rPr>
              <a:t>quién</a:t>
            </a:r>
            <a:r>
              <a:rPr lang="es" sz="1000">
                <a:solidFill>
                  <a:srgbClr val="212121"/>
                </a:solidFill>
                <a:latin typeface="Montserrat"/>
                <a:ea typeface="Montserrat"/>
                <a:cs typeface="Montserrat"/>
                <a:sym typeface="Montserrat"/>
              </a:rPr>
              <a:t> varía y cual es el “fold change” del cambio, es decir, que tanto cambia. Los números crudos son importantes, pero en este caso específico no era lo que buscábamos.</a:t>
            </a:r>
            <a:endParaRPr sz="1000">
              <a:solidFill>
                <a:srgbClr val="212121"/>
              </a:solidFill>
              <a:latin typeface="Montserrat"/>
              <a:ea typeface="Montserrat"/>
              <a:cs typeface="Montserrat"/>
              <a:sym typeface="Montserrat"/>
            </a:endParaRPr>
          </a:p>
          <a:p>
            <a:pPr indent="0" lvl="0" marL="0" rtl="0" algn="l">
              <a:lnSpc>
                <a:spcPct val="115000"/>
              </a:lnSpc>
              <a:spcBef>
                <a:spcPts val="1200"/>
              </a:spcBef>
              <a:spcAft>
                <a:spcPts val="1200"/>
              </a:spcAft>
              <a:buNone/>
            </a:pPr>
            <a:r>
              <a:rPr b="1" lang="es" sz="1000">
                <a:solidFill>
                  <a:srgbClr val="212121"/>
                </a:solidFill>
                <a:latin typeface="Montserrat"/>
                <a:ea typeface="Montserrat"/>
                <a:cs typeface="Montserrat"/>
                <a:sym typeface="Montserrat"/>
              </a:rPr>
              <a:t>c) ¿Les parece que es siempre correcto estandarizar los datos de esta forma o se les ocurre escenarios donde no es así?:</a:t>
            </a:r>
            <a:r>
              <a:rPr lang="es" sz="1000">
                <a:solidFill>
                  <a:srgbClr val="212121"/>
                </a:solidFill>
                <a:latin typeface="Montserrat"/>
                <a:ea typeface="Montserrat"/>
                <a:cs typeface="Montserrat"/>
                <a:sym typeface="Montserrat"/>
              </a:rPr>
              <a:t> Depende mucho del problema y de cómo vengan los datos. Por ejemplo, si las mediciones están en el rango del error instrumental, esos valores son básicamente ruido, por lo que estandarizar de esta forma me está haciendo perder información, no ganarla. Por otro lado hay veces donde el número crudo es importante, por ejemplo una droga que puede llegar a concentraciones letales o similar.</a:t>
            </a:r>
            <a:endParaRPr sz="1000">
              <a:solidFill>
                <a:srgbClr val="212121"/>
              </a:solidFill>
              <a:latin typeface="Montserrat"/>
              <a:ea typeface="Montserrat"/>
              <a:cs typeface="Montserrat"/>
              <a:sym typeface="Montserrat"/>
            </a:endParaRPr>
          </a:p>
        </p:txBody>
      </p:sp>
      <p:sp>
        <p:nvSpPr>
          <p:cNvPr id="9863" name="Google Shape;9863;p82"/>
          <p:cNvSpPr/>
          <p:nvPr/>
        </p:nvSpPr>
        <p:spPr>
          <a:xfrm>
            <a:off x="61200" y="1578650"/>
            <a:ext cx="9021600" cy="3479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86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6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6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6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7" name="Shape 9867"/>
        <p:cNvGrpSpPr/>
        <p:nvPr/>
      </p:nvGrpSpPr>
      <p:grpSpPr>
        <a:xfrm>
          <a:off x="0" y="0"/>
          <a:ext cx="0" cy="0"/>
          <a:chOff x="0" y="0"/>
          <a:chExt cx="0" cy="0"/>
        </a:xfrm>
      </p:grpSpPr>
      <p:sp>
        <p:nvSpPr>
          <p:cNvPr id="9868" name="Google Shape;9868;p83"/>
          <p:cNvSpPr txBox="1"/>
          <p:nvPr/>
        </p:nvSpPr>
        <p:spPr>
          <a:xfrm>
            <a:off x="1559350" y="527175"/>
            <a:ext cx="6018000" cy="55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9E73EE"/>
                </a:solidFill>
                <a:latin typeface="Montserrat"/>
                <a:ea typeface="Montserrat"/>
                <a:cs typeface="Montserrat"/>
                <a:sym typeface="Montserrat"/>
              </a:rPr>
              <a:t>Resoluciones</a:t>
            </a:r>
            <a:endParaRPr b="1" sz="2500">
              <a:solidFill>
                <a:srgbClr val="9E73EE"/>
              </a:solidFill>
              <a:latin typeface="Montserrat"/>
              <a:ea typeface="Montserrat"/>
              <a:cs typeface="Montserrat"/>
              <a:sym typeface="Montserrat"/>
            </a:endParaRPr>
          </a:p>
        </p:txBody>
      </p:sp>
      <p:sp>
        <p:nvSpPr>
          <p:cNvPr id="9869" name="Google Shape;9869;p83"/>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latin typeface="Montserrat"/>
                <a:ea typeface="Montserrat"/>
                <a:cs typeface="Montserrat"/>
                <a:sym typeface="Montserrat"/>
              </a:rPr>
              <a:t>Dataset IRIS</a:t>
            </a:r>
            <a:endParaRPr>
              <a:latin typeface="Montserrat"/>
              <a:ea typeface="Montserrat"/>
              <a:cs typeface="Montserrat"/>
              <a:sym typeface="Montserrat"/>
            </a:endParaRPr>
          </a:p>
        </p:txBody>
      </p:sp>
      <p:pic>
        <p:nvPicPr>
          <p:cNvPr id="9870" name="Google Shape;9870;p83"/>
          <p:cNvPicPr preferRelativeResize="0"/>
          <p:nvPr/>
        </p:nvPicPr>
        <p:blipFill>
          <a:blip r:embed="rId3">
            <a:alphaModFix/>
          </a:blip>
          <a:stretch>
            <a:fillRect/>
          </a:stretch>
        </p:blipFill>
        <p:spPr>
          <a:xfrm>
            <a:off x="723850" y="1557825"/>
            <a:ext cx="4453483" cy="2552700"/>
          </a:xfrm>
          <a:prstGeom prst="rect">
            <a:avLst/>
          </a:prstGeom>
          <a:noFill/>
          <a:ln cap="flat" cmpd="sng" w="19050">
            <a:solidFill>
              <a:schemeClr val="dk1"/>
            </a:solidFill>
            <a:prstDash val="solid"/>
            <a:round/>
            <a:headEnd len="sm" w="sm" type="none"/>
            <a:tailEnd len="sm" w="sm" type="none"/>
          </a:ln>
        </p:spPr>
      </p:pic>
      <p:pic>
        <p:nvPicPr>
          <p:cNvPr id="9871" name="Google Shape;9871;p83"/>
          <p:cNvPicPr preferRelativeResize="0"/>
          <p:nvPr/>
        </p:nvPicPr>
        <p:blipFill rotWithShape="1">
          <a:blip r:embed="rId4">
            <a:alphaModFix/>
          </a:blip>
          <a:srcRect b="0" l="12735" r="21075" t="0"/>
          <a:stretch/>
        </p:blipFill>
        <p:spPr>
          <a:xfrm>
            <a:off x="5416197" y="1557825"/>
            <a:ext cx="3003952" cy="2552701"/>
          </a:xfrm>
          <a:prstGeom prst="rect">
            <a:avLst/>
          </a:prstGeom>
          <a:noFill/>
          <a:ln>
            <a:noFill/>
          </a:ln>
        </p:spPr>
      </p:pic>
      <p:sp>
        <p:nvSpPr>
          <p:cNvPr id="9872" name="Google Shape;9872;p83"/>
          <p:cNvSpPr txBox="1"/>
          <p:nvPr/>
        </p:nvSpPr>
        <p:spPr>
          <a:xfrm>
            <a:off x="675000" y="4246250"/>
            <a:ext cx="779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000">
                <a:latin typeface="Montserrat"/>
                <a:ea typeface="Montserrat"/>
                <a:cs typeface="Montserrat"/>
                <a:sym typeface="Montserrat"/>
              </a:rPr>
              <a:t>Mediciones del largo (length) y el ancho (width) de 150 flores pertenecientes a 3 especies, 50 de cada especie</a:t>
            </a:r>
            <a:endParaRPr sz="1000">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6" name="Shape 9876"/>
        <p:cNvGrpSpPr/>
        <p:nvPr/>
      </p:nvGrpSpPr>
      <p:grpSpPr>
        <a:xfrm>
          <a:off x="0" y="0"/>
          <a:ext cx="0" cy="0"/>
          <a:chOff x="0" y="0"/>
          <a:chExt cx="0" cy="0"/>
        </a:xfrm>
      </p:grpSpPr>
      <p:sp>
        <p:nvSpPr>
          <p:cNvPr id="9877" name="Google Shape;9877;p84"/>
          <p:cNvSpPr txBox="1"/>
          <p:nvPr/>
        </p:nvSpPr>
        <p:spPr>
          <a:xfrm>
            <a:off x="1559350" y="527175"/>
            <a:ext cx="6018000" cy="55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9E73EE"/>
                </a:solidFill>
                <a:latin typeface="Montserrat"/>
                <a:ea typeface="Montserrat"/>
                <a:cs typeface="Montserrat"/>
                <a:sym typeface="Montserrat"/>
              </a:rPr>
              <a:t>Resoluciones</a:t>
            </a:r>
            <a:endParaRPr b="1" sz="2500">
              <a:solidFill>
                <a:srgbClr val="9E73EE"/>
              </a:solidFill>
              <a:latin typeface="Montserrat"/>
              <a:ea typeface="Montserrat"/>
              <a:cs typeface="Montserrat"/>
              <a:sym typeface="Montserrat"/>
            </a:endParaRPr>
          </a:p>
        </p:txBody>
      </p:sp>
      <p:sp>
        <p:nvSpPr>
          <p:cNvPr id="9878" name="Google Shape;9878;p84"/>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latin typeface="Montserrat"/>
                <a:ea typeface="Montserrat"/>
                <a:cs typeface="Montserrat"/>
                <a:sym typeface="Montserrat"/>
              </a:rPr>
              <a:t>Agrupando flores por especies</a:t>
            </a:r>
            <a:endParaRPr>
              <a:latin typeface="Montserrat"/>
              <a:ea typeface="Montserrat"/>
              <a:cs typeface="Montserrat"/>
              <a:sym typeface="Montserrat"/>
            </a:endParaRPr>
          </a:p>
        </p:txBody>
      </p:sp>
      <p:sp>
        <p:nvSpPr>
          <p:cNvPr id="9879" name="Google Shape;9879;p84"/>
          <p:cNvSpPr txBox="1"/>
          <p:nvPr/>
        </p:nvSpPr>
        <p:spPr>
          <a:xfrm>
            <a:off x="5176825" y="1740450"/>
            <a:ext cx="31503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200">
                <a:latin typeface="Montserrat"/>
                <a:ea typeface="Montserrat"/>
                <a:cs typeface="Montserrat"/>
                <a:sym typeface="Montserrat"/>
              </a:rPr>
              <a:t>En este plot se puede ven diferencias entre las tres especies.</a:t>
            </a:r>
            <a:endParaRPr sz="1200">
              <a:latin typeface="Montserrat"/>
              <a:ea typeface="Montserrat"/>
              <a:cs typeface="Montserrat"/>
              <a:sym typeface="Montserrat"/>
            </a:endParaRPr>
          </a:p>
        </p:txBody>
      </p:sp>
      <p:sp>
        <p:nvSpPr>
          <p:cNvPr id="9880" name="Google Shape;9880;p84"/>
          <p:cNvSpPr txBox="1"/>
          <p:nvPr/>
        </p:nvSpPr>
        <p:spPr>
          <a:xfrm>
            <a:off x="5176763" y="2549025"/>
            <a:ext cx="3150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200">
                <a:latin typeface="Montserrat"/>
                <a:ea typeface="Montserrat"/>
                <a:cs typeface="Montserrat"/>
                <a:sym typeface="Montserrat"/>
              </a:rPr>
              <a:t>Si no tuviésemos la columna “Species”, ¿podríamos separar los datos en tres grupos diferentes?</a:t>
            </a:r>
            <a:endParaRPr sz="1200">
              <a:latin typeface="Montserrat"/>
              <a:ea typeface="Montserrat"/>
              <a:cs typeface="Montserrat"/>
              <a:sym typeface="Montserrat"/>
            </a:endParaRPr>
          </a:p>
        </p:txBody>
      </p:sp>
      <p:sp>
        <p:nvSpPr>
          <p:cNvPr id="9881" name="Google Shape;9881;p84"/>
          <p:cNvSpPr txBox="1"/>
          <p:nvPr/>
        </p:nvSpPr>
        <p:spPr>
          <a:xfrm>
            <a:off x="5176888" y="3882100"/>
            <a:ext cx="3150300" cy="4002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s">
                <a:latin typeface="Montserrat"/>
                <a:ea typeface="Montserrat"/>
                <a:cs typeface="Montserrat"/>
                <a:sym typeface="Montserrat"/>
              </a:rPr>
              <a:t>CLUSTERING</a:t>
            </a:r>
            <a:endParaRPr>
              <a:latin typeface="Montserrat"/>
              <a:ea typeface="Montserrat"/>
              <a:cs typeface="Montserrat"/>
              <a:sym typeface="Montserrat"/>
            </a:endParaRPr>
          </a:p>
        </p:txBody>
      </p:sp>
      <p:cxnSp>
        <p:nvCxnSpPr>
          <p:cNvPr id="9882" name="Google Shape;9882;p84"/>
          <p:cNvCxnSpPr/>
          <p:nvPr/>
        </p:nvCxnSpPr>
        <p:spPr>
          <a:xfrm>
            <a:off x="6751975" y="3317775"/>
            <a:ext cx="0" cy="594300"/>
          </a:xfrm>
          <a:prstGeom prst="straightConnector1">
            <a:avLst/>
          </a:prstGeom>
          <a:noFill/>
          <a:ln cap="flat" cmpd="sng" w="9525">
            <a:solidFill>
              <a:schemeClr val="dk1"/>
            </a:solidFill>
            <a:prstDash val="solid"/>
            <a:round/>
            <a:headEnd len="med" w="med" type="none"/>
            <a:tailEnd len="med" w="med" type="triangle"/>
          </a:ln>
        </p:spPr>
      </p:cxnSp>
      <p:pic>
        <p:nvPicPr>
          <p:cNvPr id="9883" name="Google Shape;9883;p84"/>
          <p:cNvPicPr preferRelativeResize="0"/>
          <p:nvPr/>
        </p:nvPicPr>
        <p:blipFill>
          <a:blip r:embed="rId3">
            <a:alphaModFix/>
          </a:blip>
          <a:stretch>
            <a:fillRect/>
          </a:stretch>
        </p:blipFill>
        <p:spPr>
          <a:xfrm>
            <a:off x="1179425" y="1485975"/>
            <a:ext cx="3616720" cy="3352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87" name="Shape 9887"/>
        <p:cNvGrpSpPr/>
        <p:nvPr/>
      </p:nvGrpSpPr>
      <p:grpSpPr>
        <a:xfrm>
          <a:off x="0" y="0"/>
          <a:ext cx="0" cy="0"/>
          <a:chOff x="0" y="0"/>
          <a:chExt cx="0" cy="0"/>
        </a:xfrm>
      </p:grpSpPr>
      <p:sp>
        <p:nvSpPr>
          <p:cNvPr id="9888" name="Google Shape;9888;p85"/>
          <p:cNvSpPr txBox="1"/>
          <p:nvPr/>
        </p:nvSpPr>
        <p:spPr>
          <a:xfrm>
            <a:off x="1559350" y="527175"/>
            <a:ext cx="6018000" cy="55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9E73EE"/>
                </a:solidFill>
                <a:latin typeface="Montserrat"/>
                <a:ea typeface="Montserrat"/>
                <a:cs typeface="Montserrat"/>
                <a:sym typeface="Montserrat"/>
              </a:rPr>
              <a:t>Resoluciones</a:t>
            </a:r>
            <a:endParaRPr b="1" sz="2500">
              <a:solidFill>
                <a:srgbClr val="9E73EE"/>
              </a:solidFill>
              <a:latin typeface="Montserrat"/>
              <a:ea typeface="Montserrat"/>
              <a:cs typeface="Montserrat"/>
              <a:sym typeface="Montserrat"/>
            </a:endParaRPr>
          </a:p>
        </p:txBody>
      </p:sp>
      <p:sp>
        <p:nvSpPr>
          <p:cNvPr id="9889" name="Google Shape;9889;p85"/>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latin typeface="Montserrat"/>
                <a:ea typeface="Montserrat"/>
                <a:cs typeface="Montserrat"/>
                <a:sym typeface="Montserrat"/>
              </a:rPr>
              <a:t>Clustering jerárquico</a:t>
            </a:r>
            <a:endParaRPr>
              <a:latin typeface="Montserrat"/>
              <a:ea typeface="Montserrat"/>
              <a:cs typeface="Montserrat"/>
              <a:sym typeface="Montserrat"/>
            </a:endParaRPr>
          </a:p>
        </p:txBody>
      </p:sp>
      <p:sp>
        <p:nvSpPr>
          <p:cNvPr id="9890" name="Google Shape;9890;p85"/>
          <p:cNvSpPr txBox="1"/>
          <p:nvPr/>
        </p:nvSpPr>
        <p:spPr>
          <a:xfrm>
            <a:off x="5965500" y="1344200"/>
            <a:ext cx="2966100" cy="6465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b="1" lang="es" sz="1000">
                <a:highlight>
                  <a:schemeClr val="lt1"/>
                </a:highlight>
                <a:latin typeface="Montserrat"/>
                <a:ea typeface="Montserrat"/>
                <a:cs typeface="Montserrat"/>
                <a:sym typeface="Montserrat"/>
              </a:rPr>
              <a:t>6)</a:t>
            </a:r>
            <a:r>
              <a:rPr lang="es" sz="1000">
                <a:highlight>
                  <a:schemeClr val="lt1"/>
                </a:highlight>
                <a:latin typeface="Montserrat"/>
                <a:ea typeface="Montserrat"/>
                <a:cs typeface="Montserrat"/>
                <a:sym typeface="Montserrat"/>
              </a:rPr>
              <a:t> </a:t>
            </a:r>
            <a:r>
              <a:rPr lang="es" sz="1000">
                <a:highlight>
                  <a:schemeClr val="lt1"/>
                </a:highlight>
                <a:latin typeface="Montserrat"/>
                <a:ea typeface="Montserrat"/>
                <a:cs typeface="Montserrat"/>
                <a:sym typeface="Montserrat"/>
              </a:rPr>
              <a:t>Mirando el plot recién creado, ¿les es fácil distinguir a simple vista los tres grupos de especies en el clustering jerárquico? </a:t>
            </a:r>
            <a:endParaRPr sz="1000">
              <a:highlight>
                <a:schemeClr val="lt1"/>
              </a:highlight>
              <a:latin typeface="Montserrat"/>
              <a:ea typeface="Montserrat"/>
              <a:cs typeface="Montserrat"/>
              <a:sym typeface="Montserrat"/>
            </a:endParaRPr>
          </a:p>
        </p:txBody>
      </p:sp>
      <p:pic>
        <p:nvPicPr>
          <p:cNvPr id="9891" name="Google Shape;9891;p85" title="descarga.png"/>
          <p:cNvPicPr preferRelativeResize="0"/>
          <p:nvPr/>
        </p:nvPicPr>
        <p:blipFill>
          <a:blip r:embed="rId3">
            <a:alphaModFix/>
          </a:blip>
          <a:stretch>
            <a:fillRect/>
          </a:stretch>
        </p:blipFill>
        <p:spPr>
          <a:xfrm>
            <a:off x="619225" y="1485975"/>
            <a:ext cx="5168784" cy="3352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5" name="Shape 9895"/>
        <p:cNvGrpSpPr/>
        <p:nvPr/>
      </p:nvGrpSpPr>
      <p:grpSpPr>
        <a:xfrm>
          <a:off x="0" y="0"/>
          <a:ext cx="0" cy="0"/>
          <a:chOff x="0" y="0"/>
          <a:chExt cx="0" cy="0"/>
        </a:xfrm>
      </p:grpSpPr>
      <p:pic>
        <p:nvPicPr>
          <p:cNvPr id="9896" name="Google Shape;9896;p86" title="descarga (1).png"/>
          <p:cNvPicPr preferRelativeResize="0"/>
          <p:nvPr/>
        </p:nvPicPr>
        <p:blipFill>
          <a:blip r:embed="rId3">
            <a:alphaModFix/>
          </a:blip>
          <a:stretch>
            <a:fillRect/>
          </a:stretch>
        </p:blipFill>
        <p:spPr>
          <a:xfrm>
            <a:off x="449288" y="1589663"/>
            <a:ext cx="7523827" cy="2782700"/>
          </a:xfrm>
          <a:prstGeom prst="rect">
            <a:avLst/>
          </a:prstGeom>
          <a:noFill/>
          <a:ln>
            <a:noFill/>
          </a:ln>
        </p:spPr>
      </p:pic>
      <p:sp>
        <p:nvSpPr>
          <p:cNvPr id="9897" name="Google Shape;9897;p86"/>
          <p:cNvSpPr txBox="1"/>
          <p:nvPr/>
        </p:nvSpPr>
        <p:spPr>
          <a:xfrm>
            <a:off x="1559350" y="527175"/>
            <a:ext cx="6018000" cy="55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9E73EE"/>
                </a:solidFill>
                <a:latin typeface="Montserrat"/>
                <a:ea typeface="Montserrat"/>
                <a:cs typeface="Montserrat"/>
                <a:sym typeface="Montserrat"/>
              </a:rPr>
              <a:t>Resoluciones</a:t>
            </a:r>
            <a:endParaRPr b="1" sz="2500">
              <a:solidFill>
                <a:srgbClr val="9E73EE"/>
              </a:solidFill>
              <a:latin typeface="Montserrat"/>
              <a:ea typeface="Montserrat"/>
              <a:cs typeface="Montserrat"/>
              <a:sym typeface="Montserrat"/>
            </a:endParaRPr>
          </a:p>
        </p:txBody>
      </p:sp>
      <p:sp>
        <p:nvSpPr>
          <p:cNvPr id="9898" name="Google Shape;9898;p86"/>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latin typeface="Montserrat"/>
                <a:ea typeface="Montserrat"/>
                <a:cs typeface="Montserrat"/>
                <a:sym typeface="Montserrat"/>
              </a:rPr>
              <a:t>Clustering jerárquico mejorado</a:t>
            </a:r>
            <a:endParaRPr>
              <a:latin typeface="Montserrat"/>
              <a:ea typeface="Montserrat"/>
              <a:cs typeface="Montserrat"/>
              <a:sym typeface="Montserrat"/>
            </a:endParaRPr>
          </a:p>
        </p:txBody>
      </p:sp>
      <p:sp>
        <p:nvSpPr>
          <p:cNvPr id="9899" name="Google Shape;9899;p86"/>
          <p:cNvSpPr txBox="1"/>
          <p:nvPr/>
        </p:nvSpPr>
        <p:spPr>
          <a:xfrm>
            <a:off x="744225" y="4405800"/>
            <a:ext cx="3577200" cy="6465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b="1" lang="es" sz="1000">
                <a:highlight>
                  <a:schemeClr val="lt1"/>
                </a:highlight>
                <a:latin typeface="Montserrat"/>
                <a:ea typeface="Montserrat"/>
                <a:cs typeface="Montserrat"/>
                <a:sym typeface="Montserrat"/>
              </a:rPr>
              <a:t>7</a:t>
            </a:r>
            <a:r>
              <a:rPr b="1" lang="es" sz="1000">
                <a:highlight>
                  <a:schemeClr val="lt1"/>
                </a:highlight>
                <a:latin typeface="Montserrat"/>
                <a:ea typeface="Montserrat"/>
                <a:cs typeface="Montserrat"/>
                <a:sym typeface="Montserrat"/>
              </a:rPr>
              <a:t>) </a:t>
            </a:r>
            <a:r>
              <a:rPr lang="es" sz="1000">
                <a:highlight>
                  <a:schemeClr val="lt1"/>
                </a:highlight>
                <a:latin typeface="Montserrat"/>
                <a:ea typeface="Montserrat"/>
                <a:cs typeface="Montserrat"/>
                <a:sym typeface="Montserrat"/>
              </a:rPr>
              <a:t>¿Pueden ahora distinguir los tres grupos de especies en el clustering jerárquico? ¿Cuáles especies les parecen mejor agrupadas?</a:t>
            </a:r>
            <a:endParaRPr sz="1000">
              <a:highlight>
                <a:schemeClr val="lt1"/>
              </a:highlight>
              <a:latin typeface="Montserrat"/>
              <a:ea typeface="Montserrat"/>
              <a:cs typeface="Montserrat"/>
              <a:sym typeface="Montserrat"/>
            </a:endParaRPr>
          </a:p>
        </p:txBody>
      </p:sp>
      <p:pic>
        <p:nvPicPr>
          <p:cNvPr id="9900" name="Google Shape;9900;p86"/>
          <p:cNvPicPr preferRelativeResize="0"/>
          <p:nvPr/>
        </p:nvPicPr>
        <p:blipFill rotWithShape="1">
          <a:blip r:embed="rId4">
            <a:alphaModFix/>
          </a:blip>
          <a:srcRect b="36905" l="80012" r="0" t="33959"/>
          <a:stretch/>
        </p:blipFill>
        <p:spPr>
          <a:xfrm>
            <a:off x="7018000" y="700950"/>
            <a:ext cx="880426" cy="888725"/>
          </a:xfrm>
          <a:prstGeom prst="rect">
            <a:avLst/>
          </a:prstGeom>
          <a:noFill/>
          <a:ln>
            <a:noFill/>
          </a:ln>
        </p:spPr>
      </p:pic>
      <p:sp>
        <p:nvSpPr>
          <p:cNvPr id="9901" name="Google Shape;9901;p86"/>
          <p:cNvSpPr/>
          <p:nvPr/>
        </p:nvSpPr>
        <p:spPr>
          <a:xfrm>
            <a:off x="619225" y="3024725"/>
            <a:ext cx="3476400" cy="1347600"/>
          </a:xfrm>
          <a:prstGeom prst="rect">
            <a:avLst/>
          </a:prstGeom>
          <a:noFill/>
          <a:ln cap="flat" cmpd="sng" w="28575">
            <a:solidFill>
              <a:srgbClr val="FFD9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9902" name="Google Shape;9902;p86"/>
          <p:cNvSpPr/>
          <p:nvPr/>
        </p:nvSpPr>
        <p:spPr>
          <a:xfrm>
            <a:off x="5496025" y="3024725"/>
            <a:ext cx="2477100" cy="1347600"/>
          </a:xfrm>
          <a:prstGeom prst="rect">
            <a:avLst/>
          </a:prstGeom>
          <a:noFill/>
          <a:ln cap="flat" cmpd="sng" w="2857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9903" name="Google Shape;9903;p86"/>
          <p:cNvSpPr/>
          <p:nvPr/>
        </p:nvSpPr>
        <p:spPr>
          <a:xfrm>
            <a:off x="4095625" y="3024800"/>
            <a:ext cx="1400400" cy="1347600"/>
          </a:xfrm>
          <a:prstGeom prst="rect">
            <a:avLst/>
          </a:prstGeom>
          <a:noFill/>
          <a:ln cap="flat" cmpd="sng" w="28575">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7" name="Shape 9907"/>
        <p:cNvGrpSpPr/>
        <p:nvPr/>
      </p:nvGrpSpPr>
      <p:grpSpPr>
        <a:xfrm>
          <a:off x="0" y="0"/>
          <a:ext cx="0" cy="0"/>
          <a:chOff x="0" y="0"/>
          <a:chExt cx="0" cy="0"/>
        </a:xfrm>
      </p:grpSpPr>
      <p:sp>
        <p:nvSpPr>
          <p:cNvPr id="9908" name="Google Shape;9908;p87"/>
          <p:cNvSpPr txBox="1"/>
          <p:nvPr/>
        </p:nvSpPr>
        <p:spPr>
          <a:xfrm>
            <a:off x="1559350" y="527175"/>
            <a:ext cx="6018000" cy="55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9E73EE"/>
                </a:solidFill>
                <a:latin typeface="Montserrat"/>
                <a:ea typeface="Montserrat"/>
                <a:cs typeface="Montserrat"/>
                <a:sym typeface="Montserrat"/>
              </a:rPr>
              <a:t>Resoluciones</a:t>
            </a:r>
            <a:endParaRPr b="1" sz="2500">
              <a:solidFill>
                <a:srgbClr val="9E73EE"/>
              </a:solidFill>
              <a:latin typeface="Montserrat"/>
              <a:ea typeface="Montserrat"/>
              <a:cs typeface="Montserrat"/>
              <a:sym typeface="Montserrat"/>
            </a:endParaRPr>
          </a:p>
        </p:txBody>
      </p:sp>
      <p:sp>
        <p:nvSpPr>
          <p:cNvPr id="9909" name="Google Shape;9909;p87"/>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latin typeface="Montserrat"/>
                <a:ea typeface="Montserrat"/>
                <a:cs typeface="Montserrat"/>
                <a:sym typeface="Montserrat"/>
              </a:rPr>
              <a:t>Clustering jerárquico - Comparando criterios de agregación</a:t>
            </a:r>
            <a:endParaRPr>
              <a:latin typeface="Montserrat"/>
              <a:ea typeface="Montserrat"/>
              <a:cs typeface="Montserrat"/>
              <a:sym typeface="Montserrat"/>
            </a:endParaRPr>
          </a:p>
        </p:txBody>
      </p:sp>
      <p:sp>
        <p:nvSpPr>
          <p:cNvPr id="9910" name="Google Shape;9910;p87"/>
          <p:cNvSpPr txBox="1"/>
          <p:nvPr/>
        </p:nvSpPr>
        <p:spPr>
          <a:xfrm>
            <a:off x="6332100" y="2793000"/>
            <a:ext cx="2599500" cy="15699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b="1" lang="es" sz="1000">
                <a:highlight>
                  <a:schemeClr val="lt1"/>
                </a:highlight>
                <a:latin typeface="Montserrat"/>
                <a:ea typeface="Montserrat"/>
                <a:cs typeface="Montserrat"/>
                <a:sym typeface="Montserrat"/>
              </a:rPr>
              <a:t>8</a:t>
            </a:r>
            <a:r>
              <a:rPr b="1" lang="es" sz="1000">
                <a:highlight>
                  <a:schemeClr val="lt1"/>
                </a:highlight>
                <a:latin typeface="Montserrat"/>
                <a:ea typeface="Montserrat"/>
                <a:cs typeface="Montserrat"/>
                <a:sym typeface="Montserrat"/>
              </a:rPr>
              <a:t>) </a:t>
            </a:r>
            <a:r>
              <a:rPr lang="es" sz="1000">
                <a:highlight>
                  <a:schemeClr val="lt1"/>
                </a:highlight>
                <a:latin typeface="Montserrat"/>
                <a:ea typeface="Montserrat"/>
                <a:cs typeface="Montserrat"/>
                <a:sym typeface="Montserrat"/>
              </a:rPr>
              <a:t>¿Qué diferencias ven entre estos dendogramas? ¿Pueden relacionar estas diferencias con lo que saben de single linkage y complete linkage?</a:t>
            </a:r>
            <a:endParaRPr sz="1000">
              <a:highlight>
                <a:schemeClr val="lt1"/>
              </a:highlight>
              <a:latin typeface="Montserrat"/>
              <a:ea typeface="Montserrat"/>
              <a:cs typeface="Montserrat"/>
              <a:sym typeface="Montserrat"/>
            </a:endParaRPr>
          </a:p>
          <a:p>
            <a:pPr indent="0" lvl="0" marL="0" rtl="0" algn="just">
              <a:spcBef>
                <a:spcPts val="0"/>
              </a:spcBef>
              <a:spcAft>
                <a:spcPts val="0"/>
              </a:spcAft>
              <a:buNone/>
            </a:pPr>
            <a:r>
              <a:t/>
            </a:r>
            <a:endParaRPr b="1" sz="1000">
              <a:highlight>
                <a:schemeClr val="lt1"/>
              </a:highlight>
              <a:latin typeface="Montserrat"/>
              <a:ea typeface="Montserrat"/>
              <a:cs typeface="Montserrat"/>
              <a:sym typeface="Montserrat"/>
            </a:endParaRPr>
          </a:p>
          <a:p>
            <a:pPr indent="0" lvl="0" marL="0" rtl="0" algn="just">
              <a:spcBef>
                <a:spcPts val="0"/>
              </a:spcBef>
              <a:spcAft>
                <a:spcPts val="0"/>
              </a:spcAft>
              <a:buNone/>
            </a:pPr>
            <a:r>
              <a:rPr b="1" lang="es" sz="1000">
                <a:highlight>
                  <a:schemeClr val="lt1"/>
                </a:highlight>
                <a:latin typeface="Montserrat"/>
                <a:ea typeface="Montserrat"/>
                <a:cs typeface="Montserrat"/>
                <a:sym typeface="Montserrat"/>
              </a:rPr>
              <a:t>8) </a:t>
            </a:r>
            <a:r>
              <a:rPr lang="es" sz="1000">
                <a:highlight>
                  <a:schemeClr val="lt1"/>
                </a:highlight>
                <a:latin typeface="Montserrat"/>
                <a:ea typeface="Montserrat"/>
                <a:cs typeface="Montserrat"/>
                <a:sym typeface="Montserrat"/>
              </a:rPr>
              <a:t>Ignorando los colores, ¿cuál les parece el mejor criterio de agregación para este caso donde queremos recuperar tres clusters?</a:t>
            </a:r>
            <a:endParaRPr b="1" sz="1000">
              <a:highlight>
                <a:schemeClr val="lt1"/>
              </a:highlight>
              <a:latin typeface="Montserrat"/>
              <a:ea typeface="Montserrat"/>
              <a:cs typeface="Montserrat"/>
              <a:sym typeface="Montserrat"/>
            </a:endParaRPr>
          </a:p>
        </p:txBody>
      </p:sp>
      <p:pic>
        <p:nvPicPr>
          <p:cNvPr id="9911" name="Google Shape;9911;p87"/>
          <p:cNvPicPr preferRelativeResize="0"/>
          <p:nvPr/>
        </p:nvPicPr>
        <p:blipFill rotWithShape="1">
          <a:blip r:embed="rId3">
            <a:alphaModFix/>
          </a:blip>
          <a:srcRect b="36905" l="80012" r="0" t="33959"/>
          <a:stretch/>
        </p:blipFill>
        <p:spPr>
          <a:xfrm>
            <a:off x="5859375" y="1686000"/>
            <a:ext cx="766525" cy="773750"/>
          </a:xfrm>
          <a:prstGeom prst="rect">
            <a:avLst/>
          </a:prstGeom>
          <a:noFill/>
          <a:ln>
            <a:noFill/>
          </a:ln>
        </p:spPr>
      </p:pic>
      <p:pic>
        <p:nvPicPr>
          <p:cNvPr id="9912" name="Google Shape;9912;p87" title="descarga (2).png"/>
          <p:cNvPicPr preferRelativeResize="0"/>
          <p:nvPr/>
        </p:nvPicPr>
        <p:blipFill>
          <a:blip r:embed="rId4">
            <a:alphaModFix/>
          </a:blip>
          <a:stretch>
            <a:fillRect/>
          </a:stretch>
        </p:blipFill>
        <p:spPr>
          <a:xfrm>
            <a:off x="947625" y="1567175"/>
            <a:ext cx="4647249" cy="1703352"/>
          </a:xfrm>
          <a:prstGeom prst="rect">
            <a:avLst/>
          </a:prstGeom>
          <a:noFill/>
          <a:ln>
            <a:noFill/>
          </a:ln>
        </p:spPr>
      </p:pic>
      <p:pic>
        <p:nvPicPr>
          <p:cNvPr id="9913" name="Google Shape;9913;p87" title="descarga (1).png"/>
          <p:cNvPicPr preferRelativeResize="0"/>
          <p:nvPr/>
        </p:nvPicPr>
        <p:blipFill>
          <a:blip r:embed="rId5">
            <a:alphaModFix/>
          </a:blip>
          <a:stretch>
            <a:fillRect/>
          </a:stretch>
        </p:blipFill>
        <p:spPr>
          <a:xfrm>
            <a:off x="913225" y="3270525"/>
            <a:ext cx="4716050" cy="1744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1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1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10">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7" name="Shape 9917"/>
        <p:cNvGrpSpPr/>
        <p:nvPr/>
      </p:nvGrpSpPr>
      <p:grpSpPr>
        <a:xfrm>
          <a:off x="0" y="0"/>
          <a:ext cx="0" cy="0"/>
          <a:chOff x="0" y="0"/>
          <a:chExt cx="0" cy="0"/>
        </a:xfrm>
      </p:grpSpPr>
      <p:sp>
        <p:nvSpPr>
          <p:cNvPr id="9918" name="Google Shape;9918;p88"/>
          <p:cNvSpPr txBox="1"/>
          <p:nvPr/>
        </p:nvSpPr>
        <p:spPr>
          <a:xfrm>
            <a:off x="1559350" y="527175"/>
            <a:ext cx="6018000" cy="55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9E73EE"/>
                </a:solidFill>
                <a:latin typeface="Montserrat"/>
                <a:ea typeface="Montserrat"/>
                <a:cs typeface="Montserrat"/>
                <a:sym typeface="Montserrat"/>
              </a:rPr>
              <a:t>Resoluciones</a:t>
            </a:r>
            <a:endParaRPr b="1" sz="2500">
              <a:solidFill>
                <a:srgbClr val="9E73EE"/>
              </a:solidFill>
              <a:latin typeface="Montserrat"/>
              <a:ea typeface="Montserrat"/>
              <a:cs typeface="Montserrat"/>
              <a:sym typeface="Montserrat"/>
            </a:endParaRPr>
          </a:p>
        </p:txBody>
      </p:sp>
      <p:sp>
        <p:nvSpPr>
          <p:cNvPr id="9919" name="Google Shape;9919;p88"/>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latin typeface="Montserrat"/>
                <a:ea typeface="Montserrat"/>
                <a:cs typeface="Montserrat"/>
                <a:sym typeface="Montserrat"/>
              </a:rPr>
              <a:t>Comparando el clustering jerárquico con el scatter plot</a:t>
            </a:r>
            <a:endParaRPr>
              <a:latin typeface="Montserrat"/>
              <a:ea typeface="Montserrat"/>
              <a:cs typeface="Montserrat"/>
              <a:sym typeface="Montserrat"/>
            </a:endParaRPr>
          </a:p>
        </p:txBody>
      </p:sp>
      <p:sp>
        <p:nvSpPr>
          <p:cNvPr id="9920" name="Google Shape;9920;p88"/>
          <p:cNvSpPr txBox="1"/>
          <p:nvPr/>
        </p:nvSpPr>
        <p:spPr>
          <a:xfrm>
            <a:off x="5667163" y="1809700"/>
            <a:ext cx="2599500" cy="11082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b="1" lang="es" sz="1000">
                <a:highlight>
                  <a:schemeClr val="lt1"/>
                </a:highlight>
                <a:latin typeface="Montserrat"/>
                <a:ea typeface="Montserrat"/>
                <a:cs typeface="Montserrat"/>
                <a:sym typeface="Montserrat"/>
              </a:rPr>
              <a:t>10</a:t>
            </a:r>
            <a:r>
              <a:rPr b="1" lang="es" sz="1000">
                <a:highlight>
                  <a:schemeClr val="lt1"/>
                </a:highlight>
                <a:latin typeface="Montserrat"/>
                <a:ea typeface="Montserrat"/>
                <a:cs typeface="Montserrat"/>
                <a:sym typeface="Montserrat"/>
              </a:rPr>
              <a:t>) </a:t>
            </a:r>
            <a:r>
              <a:rPr lang="es" sz="1000">
                <a:highlight>
                  <a:schemeClr val="lt1"/>
                </a:highlight>
                <a:latin typeface="Montserrat"/>
                <a:ea typeface="Montserrat"/>
                <a:cs typeface="Montserrat"/>
                <a:sym typeface="Montserrat"/>
              </a:rPr>
              <a:t>¿Cuáles especies les parecen mejor agrupadas? </a:t>
            </a:r>
            <a:endParaRPr sz="1000">
              <a:highlight>
                <a:schemeClr val="lt1"/>
              </a:highlight>
              <a:latin typeface="Montserrat"/>
              <a:ea typeface="Montserrat"/>
              <a:cs typeface="Montserrat"/>
              <a:sym typeface="Montserrat"/>
            </a:endParaRPr>
          </a:p>
          <a:p>
            <a:pPr indent="0" lvl="0" marL="0" rtl="0" algn="just">
              <a:spcBef>
                <a:spcPts val="0"/>
              </a:spcBef>
              <a:spcAft>
                <a:spcPts val="0"/>
              </a:spcAft>
              <a:buNone/>
            </a:pPr>
            <a:r>
              <a:rPr lang="es" sz="1000">
                <a:highlight>
                  <a:schemeClr val="lt1"/>
                </a:highlight>
                <a:latin typeface="Montserrat"/>
                <a:ea typeface="Montserrat"/>
                <a:cs typeface="Montserrat"/>
                <a:sym typeface="Montserrat"/>
              </a:rPr>
              <a:t>Entre este plot y el dendrograma, ¿Cuál les parece la mejor manera de representar este clustering? ¿Por qué?</a:t>
            </a:r>
            <a:endParaRPr sz="1000">
              <a:highlight>
                <a:schemeClr val="lt1"/>
              </a:highlight>
              <a:latin typeface="Montserrat"/>
              <a:ea typeface="Montserrat"/>
              <a:cs typeface="Montserrat"/>
              <a:sym typeface="Montserrat"/>
            </a:endParaRPr>
          </a:p>
        </p:txBody>
      </p:sp>
      <p:pic>
        <p:nvPicPr>
          <p:cNvPr id="9921" name="Google Shape;9921;p88" title="descarga (1).png"/>
          <p:cNvPicPr preferRelativeResize="0"/>
          <p:nvPr/>
        </p:nvPicPr>
        <p:blipFill>
          <a:blip r:embed="rId3">
            <a:alphaModFix/>
          </a:blip>
          <a:stretch>
            <a:fillRect/>
          </a:stretch>
        </p:blipFill>
        <p:spPr>
          <a:xfrm>
            <a:off x="5096094" y="3323219"/>
            <a:ext cx="3741653" cy="1383856"/>
          </a:xfrm>
          <a:prstGeom prst="rect">
            <a:avLst/>
          </a:prstGeom>
          <a:noFill/>
          <a:ln>
            <a:noFill/>
          </a:ln>
        </p:spPr>
      </p:pic>
      <p:sp>
        <p:nvSpPr>
          <p:cNvPr id="9922" name="Google Shape;9922;p88"/>
          <p:cNvSpPr/>
          <p:nvPr/>
        </p:nvSpPr>
        <p:spPr>
          <a:xfrm>
            <a:off x="5180606" y="4036885"/>
            <a:ext cx="1728900" cy="670200"/>
          </a:xfrm>
          <a:prstGeom prst="rect">
            <a:avLst/>
          </a:prstGeom>
          <a:noFill/>
          <a:ln cap="flat" cmpd="sng" w="14200">
            <a:solidFill>
              <a:srgbClr val="FFD966"/>
            </a:solidFill>
            <a:prstDash val="solid"/>
            <a:round/>
            <a:headEnd len="sm" w="sm" type="none"/>
            <a:tailEnd len="sm" w="sm" type="none"/>
          </a:ln>
        </p:spPr>
        <p:txBody>
          <a:bodyPr anchorCtr="0" anchor="ctr" bIns="45475" lIns="45475" spcFirstLastPara="1" rIns="45475" wrap="square" tIns="45475">
            <a:noAutofit/>
          </a:bodyPr>
          <a:lstStyle/>
          <a:p>
            <a:pPr indent="0" lvl="0" marL="0" rtl="0" algn="ctr">
              <a:spcBef>
                <a:spcPts val="0"/>
              </a:spcBef>
              <a:spcAft>
                <a:spcPts val="0"/>
              </a:spcAft>
              <a:buNone/>
            </a:pPr>
            <a:r>
              <a:t/>
            </a:r>
            <a:endParaRPr sz="696">
              <a:latin typeface="Montserrat"/>
              <a:ea typeface="Montserrat"/>
              <a:cs typeface="Montserrat"/>
              <a:sym typeface="Montserrat"/>
            </a:endParaRPr>
          </a:p>
        </p:txBody>
      </p:sp>
      <p:sp>
        <p:nvSpPr>
          <p:cNvPr id="9923" name="Google Shape;9923;p88"/>
          <p:cNvSpPr/>
          <p:nvPr/>
        </p:nvSpPr>
        <p:spPr>
          <a:xfrm>
            <a:off x="7605900" y="4036885"/>
            <a:ext cx="1231800" cy="670200"/>
          </a:xfrm>
          <a:prstGeom prst="rect">
            <a:avLst/>
          </a:prstGeom>
          <a:noFill/>
          <a:ln cap="flat" cmpd="sng" w="14200">
            <a:solidFill>
              <a:srgbClr val="38761D"/>
            </a:solidFill>
            <a:prstDash val="solid"/>
            <a:round/>
            <a:headEnd len="sm" w="sm" type="none"/>
            <a:tailEnd len="sm" w="sm" type="none"/>
          </a:ln>
        </p:spPr>
        <p:txBody>
          <a:bodyPr anchorCtr="0" anchor="ctr" bIns="45475" lIns="45475" spcFirstLastPara="1" rIns="45475" wrap="square" tIns="45475">
            <a:noAutofit/>
          </a:bodyPr>
          <a:lstStyle/>
          <a:p>
            <a:pPr indent="0" lvl="0" marL="0" rtl="0" algn="ctr">
              <a:spcBef>
                <a:spcPts val="0"/>
              </a:spcBef>
              <a:spcAft>
                <a:spcPts val="0"/>
              </a:spcAft>
              <a:buNone/>
            </a:pPr>
            <a:r>
              <a:t/>
            </a:r>
            <a:endParaRPr sz="696">
              <a:latin typeface="Montserrat"/>
              <a:ea typeface="Montserrat"/>
              <a:cs typeface="Montserrat"/>
              <a:sym typeface="Montserrat"/>
            </a:endParaRPr>
          </a:p>
        </p:txBody>
      </p:sp>
      <p:sp>
        <p:nvSpPr>
          <p:cNvPr id="9924" name="Google Shape;9924;p88"/>
          <p:cNvSpPr/>
          <p:nvPr/>
        </p:nvSpPr>
        <p:spPr>
          <a:xfrm>
            <a:off x="6909464" y="4036923"/>
            <a:ext cx="696300" cy="670200"/>
          </a:xfrm>
          <a:prstGeom prst="rect">
            <a:avLst/>
          </a:prstGeom>
          <a:noFill/>
          <a:ln cap="flat" cmpd="sng" w="14200">
            <a:solidFill>
              <a:srgbClr val="E06666"/>
            </a:solidFill>
            <a:prstDash val="solid"/>
            <a:round/>
            <a:headEnd len="sm" w="sm" type="none"/>
            <a:tailEnd len="sm" w="sm" type="none"/>
          </a:ln>
        </p:spPr>
        <p:txBody>
          <a:bodyPr anchorCtr="0" anchor="ctr" bIns="45475" lIns="45475" spcFirstLastPara="1" rIns="45475" wrap="square" tIns="45475">
            <a:noAutofit/>
          </a:bodyPr>
          <a:lstStyle/>
          <a:p>
            <a:pPr indent="0" lvl="0" marL="0" rtl="0" algn="ctr">
              <a:spcBef>
                <a:spcPts val="0"/>
              </a:spcBef>
              <a:spcAft>
                <a:spcPts val="0"/>
              </a:spcAft>
              <a:buNone/>
            </a:pPr>
            <a:r>
              <a:t/>
            </a:r>
            <a:endParaRPr sz="696">
              <a:latin typeface="Montserrat"/>
              <a:ea typeface="Montserrat"/>
              <a:cs typeface="Montserrat"/>
              <a:sym typeface="Montserrat"/>
            </a:endParaRPr>
          </a:p>
        </p:txBody>
      </p:sp>
      <p:pic>
        <p:nvPicPr>
          <p:cNvPr id="9925" name="Google Shape;9925;p88"/>
          <p:cNvPicPr preferRelativeResize="0"/>
          <p:nvPr/>
        </p:nvPicPr>
        <p:blipFill>
          <a:blip r:embed="rId4">
            <a:alphaModFix/>
          </a:blip>
          <a:stretch>
            <a:fillRect/>
          </a:stretch>
        </p:blipFill>
        <p:spPr>
          <a:xfrm>
            <a:off x="961600" y="1543125"/>
            <a:ext cx="3522601" cy="30479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99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9" name="Shape 9929"/>
        <p:cNvGrpSpPr/>
        <p:nvPr/>
      </p:nvGrpSpPr>
      <p:grpSpPr>
        <a:xfrm>
          <a:off x="0" y="0"/>
          <a:ext cx="0" cy="0"/>
          <a:chOff x="0" y="0"/>
          <a:chExt cx="0" cy="0"/>
        </a:xfrm>
      </p:grpSpPr>
      <p:sp>
        <p:nvSpPr>
          <p:cNvPr id="9930" name="Google Shape;9930;p89"/>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Resoluciones</a:t>
            </a:r>
            <a:endParaRPr/>
          </a:p>
        </p:txBody>
      </p:sp>
      <p:sp>
        <p:nvSpPr>
          <p:cNvPr id="9931" name="Google Shape;9931;p89"/>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s">
                <a:latin typeface="Montserrat"/>
                <a:ea typeface="Montserrat"/>
                <a:cs typeface="Montserrat"/>
                <a:sym typeface="Montserrat"/>
              </a:rPr>
              <a:t>K-means</a:t>
            </a:r>
            <a:r>
              <a:rPr lang="es">
                <a:latin typeface="Montserrat"/>
                <a:ea typeface="Montserrat"/>
                <a:cs typeface="Montserrat"/>
                <a:sym typeface="Montserrat"/>
              </a:rPr>
              <a:t> y Silhouette</a:t>
            </a:r>
            <a:endParaRPr>
              <a:latin typeface="Montserrat"/>
              <a:ea typeface="Montserrat"/>
              <a:cs typeface="Montserrat"/>
              <a:sym typeface="Montserrat"/>
            </a:endParaRPr>
          </a:p>
        </p:txBody>
      </p:sp>
      <p:pic>
        <p:nvPicPr>
          <p:cNvPr id="9932" name="Google Shape;9932;p89"/>
          <p:cNvPicPr preferRelativeResize="0"/>
          <p:nvPr/>
        </p:nvPicPr>
        <p:blipFill>
          <a:blip r:embed="rId3">
            <a:alphaModFix/>
          </a:blip>
          <a:stretch>
            <a:fillRect/>
          </a:stretch>
        </p:blipFill>
        <p:spPr>
          <a:xfrm>
            <a:off x="675125" y="1545425"/>
            <a:ext cx="2280950" cy="1351282"/>
          </a:xfrm>
          <a:prstGeom prst="rect">
            <a:avLst/>
          </a:prstGeom>
          <a:noFill/>
          <a:ln>
            <a:noFill/>
          </a:ln>
        </p:spPr>
      </p:pic>
      <p:pic>
        <p:nvPicPr>
          <p:cNvPr id="9933" name="Google Shape;9933;p89"/>
          <p:cNvPicPr preferRelativeResize="0"/>
          <p:nvPr/>
        </p:nvPicPr>
        <p:blipFill>
          <a:blip r:embed="rId4">
            <a:alphaModFix/>
          </a:blip>
          <a:stretch>
            <a:fillRect/>
          </a:stretch>
        </p:blipFill>
        <p:spPr>
          <a:xfrm>
            <a:off x="675125" y="3199550"/>
            <a:ext cx="2421500" cy="1351275"/>
          </a:xfrm>
          <a:prstGeom prst="rect">
            <a:avLst/>
          </a:prstGeom>
          <a:noFill/>
          <a:ln>
            <a:noFill/>
          </a:ln>
        </p:spPr>
      </p:pic>
      <p:sp>
        <p:nvSpPr>
          <p:cNvPr id="9934" name="Google Shape;9934;p89"/>
          <p:cNvSpPr txBox="1"/>
          <p:nvPr/>
        </p:nvSpPr>
        <p:spPr>
          <a:xfrm>
            <a:off x="3405900" y="1485975"/>
            <a:ext cx="5147400" cy="1708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s" sz="1100">
                <a:latin typeface="Montserrat"/>
                <a:ea typeface="Montserrat"/>
                <a:cs typeface="Montserrat"/>
                <a:sym typeface="Montserrat"/>
              </a:rPr>
              <a:t>K-means</a:t>
            </a:r>
            <a:endParaRPr b="1" sz="1100">
              <a:latin typeface="Montserrat"/>
              <a:ea typeface="Montserrat"/>
              <a:cs typeface="Montserrat"/>
              <a:sym typeface="Montserrat"/>
            </a:endParaRPr>
          </a:p>
          <a:p>
            <a:pPr indent="-298450" lvl="0" marL="457200" rtl="0" algn="l">
              <a:spcBef>
                <a:spcPts val="0"/>
              </a:spcBef>
              <a:spcAft>
                <a:spcPts val="0"/>
              </a:spcAft>
              <a:buSzPts val="1100"/>
              <a:buFont typeface="Montserrat"/>
              <a:buAutoNum type="alphaLcPeriod"/>
            </a:pPr>
            <a:r>
              <a:rPr lang="es" sz="1100">
                <a:latin typeface="Montserrat"/>
                <a:ea typeface="Montserrat"/>
                <a:cs typeface="Montserrat"/>
                <a:sym typeface="Montserrat"/>
              </a:rPr>
              <a:t>El algoritmo selecciona o genera </a:t>
            </a:r>
            <a:r>
              <a:rPr i="1" lang="es" sz="1100">
                <a:latin typeface="Montserrat"/>
                <a:ea typeface="Montserrat"/>
                <a:cs typeface="Montserrat"/>
                <a:sym typeface="Montserrat"/>
              </a:rPr>
              <a:t>k</a:t>
            </a:r>
            <a:r>
              <a:rPr lang="es" sz="1100">
                <a:latin typeface="Montserrat"/>
                <a:ea typeface="Montserrat"/>
                <a:cs typeface="Montserrat"/>
                <a:sym typeface="Montserrat"/>
              </a:rPr>
              <a:t> observaciones (centroides)</a:t>
            </a:r>
            <a:endParaRPr sz="1100">
              <a:latin typeface="Montserrat"/>
              <a:ea typeface="Montserrat"/>
              <a:cs typeface="Montserrat"/>
              <a:sym typeface="Montserrat"/>
            </a:endParaRPr>
          </a:p>
          <a:p>
            <a:pPr indent="-298450" lvl="0" marL="457200" rtl="0" algn="l">
              <a:spcBef>
                <a:spcPts val="0"/>
              </a:spcBef>
              <a:spcAft>
                <a:spcPts val="0"/>
              </a:spcAft>
              <a:buSzPts val="1100"/>
              <a:buFont typeface="Montserrat"/>
              <a:buAutoNum type="alphaLcPeriod"/>
            </a:pPr>
            <a:r>
              <a:rPr lang="es" sz="1100">
                <a:latin typeface="Montserrat"/>
                <a:ea typeface="Montserrat"/>
                <a:cs typeface="Montserrat"/>
                <a:sym typeface="Montserrat"/>
              </a:rPr>
              <a:t>Calcula la distancia de cada dato a cada uno de los centroides, y lo asigna al grupo cuyo centroide está mas cerca</a:t>
            </a:r>
            <a:endParaRPr sz="1100">
              <a:latin typeface="Montserrat"/>
              <a:ea typeface="Montserrat"/>
              <a:cs typeface="Montserrat"/>
              <a:sym typeface="Montserrat"/>
            </a:endParaRPr>
          </a:p>
          <a:p>
            <a:pPr indent="-298450" lvl="0" marL="457200" rtl="0" algn="l">
              <a:spcBef>
                <a:spcPts val="0"/>
              </a:spcBef>
              <a:spcAft>
                <a:spcPts val="0"/>
              </a:spcAft>
              <a:buSzPts val="1100"/>
              <a:buFont typeface="Montserrat"/>
              <a:buAutoNum type="alphaLcPeriod"/>
            </a:pPr>
            <a:r>
              <a:rPr lang="es" sz="1100">
                <a:latin typeface="Montserrat"/>
                <a:ea typeface="Montserrat"/>
                <a:cs typeface="Montserrat"/>
                <a:sym typeface="Montserrat"/>
              </a:rPr>
              <a:t>Los centroides se mueven al </a:t>
            </a:r>
            <a:r>
              <a:rPr i="1" lang="es" sz="1100">
                <a:latin typeface="Montserrat"/>
                <a:ea typeface="Montserrat"/>
                <a:cs typeface="Montserrat"/>
                <a:sym typeface="Montserrat"/>
              </a:rPr>
              <a:t>centro geométrico</a:t>
            </a:r>
            <a:r>
              <a:rPr lang="es" sz="1100">
                <a:latin typeface="Montserrat"/>
                <a:ea typeface="Montserrat"/>
                <a:cs typeface="Montserrat"/>
                <a:sym typeface="Montserrat"/>
              </a:rPr>
              <a:t> del grupo, y se recalculan las distancias al centroide. </a:t>
            </a:r>
            <a:r>
              <a:rPr b="1" lang="es" sz="1100">
                <a:latin typeface="Montserrat"/>
                <a:ea typeface="Montserrat"/>
                <a:cs typeface="Montserrat"/>
                <a:sym typeface="Montserrat"/>
              </a:rPr>
              <a:t>Si un dato está mas cerca del centroide de otro grupo, el dato se reasigna a ese grupo</a:t>
            </a:r>
            <a:r>
              <a:rPr lang="es" sz="1100">
                <a:latin typeface="Montserrat"/>
                <a:ea typeface="Montserrat"/>
                <a:cs typeface="Montserrat"/>
                <a:sym typeface="Montserrat"/>
              </a:rPr>
              <a:t>.</a:t>
            </a:r>
            <a:endParaRPr sz="1100">
              <a:latin typeface="Montserrat"/>
              <a:ea typeface="Montserrat"/>
              <a:cs typeface="Montserrat"/>
              <a:sym typeface="Montserrat"/>
            </a:endParaRPr>
          </a:p>
          <a:p>
            <a:pPr indent="-298450" lvl="0" marL="457200" rtl="0" algn="l">
              <a:spcBef>
                <a:spcPts val="0"/>
              </a:spcBef>
              <a:spcAft>
                <a:spcPts val="0"/>
              </a:spcAft>
              <a:buSzPts val="1100"/>
              <a:buFont typeface="Montserrat"/>
              <a:buAutoNum type="alphaLcPeriod"/>
            </a:pPr>
            <a:r>
              <a:rPr lang="es" sz="1100">
                <a:latin typeface="Montserrat"/>
                <a:ea typeface="Montserrat"/>
                <a:cs typeface="Montserrat"/>
                <a:sym typeface="Montserrat"/>
              </a:rPr>
              <a:t>Se repiten b. y c. hasta la convergencia (no hay mas reasignaciones de datos)</a:t>
            </a:r>
            <a:endParaRPr sz="1100">
              <a:latin typeface="Montserrat"/>
              <a:ea typeface="Montserrat"/>
              <a:cs typeface="Montserrat"/>
              <a:sym typeface="Montserrat"/>
            </a:endParaRPr>
          </a:p>
        </p:txBody>
      </p:sp>
      <p:sp>
        <p:nvSpPr>
          <p:cNvPr id="9935" name="Google Shape;9935;p89"/>
          <p:cNvSpPr txBox="1"/>
          <p:nvPr/>
        </p:nvSpPr>
        <p:spPr>
          <a:xfrm>
            <a:off x="3405900" y="3155775"/>
            <a:ext cx="51474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s" sz="1100">
                <a:latin typeface="Montserrat"/>
                <a:ea typeface="Montserrat"/>
                <a:cs typeface="Montserrat"/>
                <a:sym typeface="Montserrat"/>
              </a:rPr>
              <a:t>Silhouette</a:t>
            </a:r>
            <a:endParaRPr b="1" i="1" sz="1100">
              <a:latin typeface="Montserrat"/>
              <a:ea typeface="Montserrat"/>
              <a:cs typeface="Montserrat"/>
              <a:sym typeface="Montserrat"/>
            </a:endParaRPr>
          </a:p>
          <a:p>
            <a:pPr indent="0" lvl="0" marL="0" rtl="0" algn="l">
              <a:spcBef>
                <a:spcPts val="0"/>
              </a:spcBef>
              <a:spcAft>
                <a:spcPts val="0"/>
              </a:spcAft>
              <a:buNone/>
            </a:pPr>
            <a:r>
              <a:t/>
            </a:r>
            <a:endParaRPr sz="1100">
              <a:latin typeface="Montserrat"/>
              <a:ea typeface="Montserrat"/>
              <a:cs typeface="Montserrat"/>
              <a:sym typeface="Montserrat"/>
            </a:endParaRPr>
          </a:p>
        </p:txBody>
      </p:sp>
      <p:pic>
        <p:nvPicPr>
          <p:cNvPr id="9936" name="Google Shape;9936;p89"/>
          <p:cNvPicPr preferRelativeResize="0"/>
          <p:nvPr/>
        </p:nvPicPr>
        <p:blipFill>
          <a:blip r:embed="rId5">
            <a:alphaModFix/>
          </a:blip>
          <a:stretch>
            <a:fillRect/>
          </a:stretch>
        </p:blipFill>
        <p:spPr>
          <a:xfrm>
            <a:off x="5231000" y="3199550"/>
            <a:ext cx="1321050" cy="601250"/>
          </a:xfrm>
          <a:prstGeom prst="rect">
            <a:avLst/>
          </a:prstGeom>
          <a:noFill/>
          <a:ln>
            <a:noFill/>
          </a:ln>
        </p:spPr>
      </p:pic>
      <p:sp>
        <p:nvSpPr>
          <p:cNvPr id="9937" name="Google Shape;9937;p89"/>
          <p:cNvSpPr txBox="1"/>
          <p:nvPr/>
        </p:nvSpPr>
        <p:spPr>
          <a:xfrm>
            <a:off x="3405900" y="3723425"/>
            <a:ext cx="5147400" cy="10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sz="1100">
                <a:latin typeface="Montserrat"/>
                <a:ea typeface="Montserrat"/>
                <a:cs typeface="Montserrat"/>
                <a:sym typeface="Montserrat"/>
              </a:rPr>
              <a:t>a</a:t>
            </a:r>
            <a:r>
              <a:rPr baseline="-25000" lang="es" sz="1100">
                <a:latin typeface="Montserrat"/>
                <a:ea typeface="Montserrat"/>
                <a:cs typeface="Montserrat"/>
                <a:sym typeface="Montserrat"/>
              </a:rPr>
              <a:t>i</a:t>
            </a:r>
            <a:r>
              <a:rPr lang="es" sz="1100">
                <a:latin typeface="Montserrat"/>
                <a:ea typeface="Montserrat"/>
                <a:cs typeface="Montserrat"/>
                <a:sym typeface="Montserrat"/>
              </a:rPr>
              <a:t>: promedio de las distancias entre </a:t>
            </a:r>
            <a:r>
              <a:rPr i="1" lang="es" sz="1100">
                <a:latin typeface="Montserrat"/>
                <a:ea typeface="Montserrat"/>
                <a:cs typeface="Montserrat"/>
                <a:sym typeface="Montserrat"/>
              </a:rPr>
              <a:t>i</a:t>
            </a:r>
            <a:r>
              <a:rPr lang="es" sz="1100">
                <a:latin typeface="Montserrat"/>
                <a:ea typeface="Montserrat"/>
                <a:cs typeface="Montserrat"/>
                <a:sym typeface="Montserrat"/>
              </a:rPr>
              <a:t> y el resto de los datos del mismo cluster. Menor a</a:t>
            </a:r>
            <a:r>
              <a:rPr baseline="-25000" lang="es" sz="1100">
                <a:latin typeface="Montserrat"/>
                <a:ea typeface="Montserrat"/>
                <a:cs typeface="Montserrat"/>
                <a:sym typeface="Montserrat"/>
              </a:rPr>
              <a:t>i</a:t>
            </a:r>
            <a:r>
              <a:rPr baseline="-25000" i="1" lang="es" sz="1100">
                <a:latin typeface="Montserrat"/>
                <a:ea typeface="Montserrat"/>
                <a:cs typeface="Montserrat"/>
                <a:sym typeface="Montserrat"/>
              </a:rPr>
              <a:t>,</a:t>
            </a:r>
            <a:r>
              <a:rPr lang="es" sz="1100">
                <a:latin typeface="Montserrat"/>
                <a:ea typeface="Montserrat"/>
                <a:cs typeface="Montserrat"/>
                <a:sym typeface="Montserrat"/>
              </a:rPr>
              <a:t>, mejor asignación de </a:t>
            </a:r>
            <a:r>
              <a:rPr i="1" lang="es" sz="1100">
                <a:latin typeface="Montserrat"/>
                <a:ea typeface="Montserrat"/>
                <a:cs typeface="Montserrat"/>
                <a:sym typeface="Montserrat"/>
              </a:rPr>
              <a:t>i</a:t>
            </a:r>
            <a:r>
              <a:rPr lang="es" sz="1100">
                <a:latin typeface="Montserrat"/>
                <a:ea typeface="Montserrat"/>
                <a:cs typeface="Montserrat"/>
                <a:sym typeface="Montserrat"/>
              </a:rPr>
              <a:t> al cluster.</a:t>
            </a:r>
            <a:endParaRPr sz="1100">
              <a:latin typeface="Montserrat"/>
              <a:ea typeface="Montserrat"/>
              <a:cs typeface="Montserrat"/>
              <a:sym typeface="Montserrat"/>
            </a:endParaRPr>
          </a:p>
          <a:p>
            <a:pPr indent="0" lvl="0" marL="0" rtl="0" algn="l">
              <a:spcBef>
                <a:spcPts val="0"/>
              </a:spcBef>
              <a:spcAft>
                <a:spcPts val="0"/>
              </a:spcAft>
              <a:buNone/>
            </a:pPr>
            <a:r>
              <a:t/>
            </a:r>
            <a:endParaRPr sz="1100">
              <a:latin typeface="Montserrat"/>
              <a:ea typeface="Montserrat"/>
              <a:cs typeface="Montserrat"/>
              <a:sym typeface="Montserrat"/>
            </a:endParaRPr>
          </a:p>
          <a:p>
            <a:pPr indent="0" lvl="0" marL="0" rtl="0" algn="l">
              <a:spcBef>
                <a:spcPts val="0"/>
              </a:spcBef>
              <a:spcAft>
                <a:spcPts val="0"/>
              </a:spcAft>
              <a:buNone/>
            </a:pPr>
            <a:r>
              <a:rPr lang="es" sz="1100">
                <a:latin typeface="Montserrat"/>
                <a:ea typeface="Montserrat"/>
                <a:cs typeface="Montserrat"/>
                <a:sym typeface="Montserrat"/>
              </a:rPr>
              <a:t>b</a:t>
            </a:r>
            <a:r>
              <a:rPr baseline="-25000" lang="es" sz="1100">
                <a:latin typeface="Montserrat"/>
                <a:ea typeface="Montserrat"/>
                <a:cs typeface="Montserrat"/>
                <a:sym typeface="Montserrat"/>
              </a:rPr>
              <a:t>i</a:t>
            </a:r>
            <a:r>
              <a:rPr lang="es" sz="1100">
                <a:latin typeface="Montserrat"/>
                <a:ea typeface="Montserrat"/>
                <a:cs typeface="Montserrat"/>
                <a:sym typeface="Montserrat"/>
              </a:rPr>
              <a:t>: menor de las distancias promedio entre </a:t>
            </a:r>
            <a:r>
              <a:rPr i="1" lang="es" sz="1100">
                <a:latin typeface="Montserrat"/>
                <a:ea typeface="Montserrat"/>
                <a:cs typeface="Montserrat"/>
                <a:sym typeface="Montserrat"/>
              </a:rPr>
              <a:t>i</a:t>
            </a:r>
            <a:r>
              <a:rPr lang="es" sz="1100">
                <a:latin typeface="Montserrat"/>
                <a:ea typeface="Montserrat"/>
                <a:cs typeface="Montserrat"/>
                <a:sym typeface="Montserrat"/>
              </a:rPr>
              <a:t> y el resto de los clusters (distancia al cluster </a:t>
            </a:r>
            <a:r>
              <a:rPr lang="es" sz="1100">
                <a:latin typeface="Montserrat"/>
                <a:ea typeface="Montserrat"/>
                <a:cs typeface="Montserrat"/>
                <a:sym typeface="Montserrat"/>
              </a:rPr>
              <a:t>más</a:t>
            </a:r>
            <a:r>
              <a:rPr lang="es" sz="1100">
                <a:latin typeface="Montserrat"/>
                <a:ea typeface="Montserrat"/>
                <a:cs typeface="Montserrat"/>
                <a:sym typeface="Montserrat"/>
              </a:rPr>
              <a:t> próximo)</a:t>
            </a:r>
            <a:endParaRPr sz="1000">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1" name="Shape 9941"/>
        <p:cNvGrpSpPr/>
        <p:nvPr/>
      </p:nvGrpSpPr>
      <p:grpSpPr>
        <a:xfrm>
          <a:off x="0" y="0"/>
          <a:ext cx="0" cy="0"/>
          <a:chOff x="0" y="0"/>
          <a:chExt cx="0" cy="0"/>
        </a:xfrm>
      </p:grpSpPr>
      <p:sp>
        <p:nvSpPr>
          <p:cNvPr id="9942" name="Google Shape;9942;p90"/>
          <p:cNvSpPr txBox="1"/>
          <p:nvPr/>
        </p:nvSpPr>
        <p:spPr>
          <a:xfrm>
            <a:off x="5200725" y="2105863"/>
            <a:ext cx="2599500" cy="15699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None/>
            </a:pPr>
            <a:r>
              <a:rPr lang="es" sz="1000">
                <a:highlight>
                  <a:schemeClr val="lt1"/>
                </a:highlight>
                <a:latin typeface="Montserrat"/>
                <a:ea typeface="Montserrat"/>
                <a:cs typeface="Montserrat"/>
                <a:sym typeface="Montserrat"/>
              </a:rPr>
              <a:t>Basándose solo en lo que pueden observar en este plot, ¿pueden decir algo de si este agrupamiento es mejor, peor o similar al obtenido con el clustering jerárquico? </a:t>
            </a:r>
            <a:endParaRPr sz="1000">
              <a:highlight>
                <a:schemeClr val="lt1"/>
              </a:highlight>
              <a:latin typeface="Montserrat"/>
              <a:ea typeface="Montserrat"/>
              <a:cs typeface="Montserrat"/>
              <a:sym typeface="Montserrat"/>
            </a:endParaRPr>
          </a:p>
          <a:p>
            <a:pPr indent="0" lvl="0" marL="0" rtl="0" algn="just">
              <a:spcBef>
                <a:spcPts val="0"/>
              </a:spcBef>
              <a:spcAft>
                <a:spcPts val="0"/>
              </a:spcAft>
              <a:buNone/>
            </a:pPr>
            <a:r>
              <a:t/>
            </a:r>
            <a:endParaRPr sz="1000">
              <a:highlight>
                <a:schemeClr val="lt1"/>
              </a:highlight>
              <a:latin typeface="Montserrat"/>
              <a:ea typeface="Montserrat"/>
              <a:cs typeface="Montserrat"/>
              <a:sym typeface="Montserrat"/>
            </a:endParaRPr>
          </a:p>
          <a:p>
            <a:pPr indent="0" lvl="0" marL="0" rtl="0" algn="just">
              <a:spcBef>
                <a:spcPts val="0"/>
              </a:spcBef>
              <a:spcAft>
                <a:spcPts val="0"/>
              </a:spcAft>
              <a:buNone/>
            </a:pPr>
            <a:r>
              <a:rPr b="1" lang="es" sz="1000">
                <a:highlight>
                  <a:schemeClr val="lt1"/>
                </a:highlight>
                <a:latin typeface="Montserrat"/>
                <a:ea typeface="Montserrat"/>
                <a:cs typeface="Montserrat"/>
                <a:sym typeface="Montserrat"/>
              </a:rPr>
              <a:t>¿Cómo podemos saber de forma objetiva qué forma de clusterizar es mejor?</a:t>
            </a:r>
            <a:endParaRPr sz="1000">
              <a:highlight>
                <a:schemeClr val="lt1"/>
              </a:highlight>
              <a:latin typeface="Montserrat"/>
              <a:ea typeface="Montserrat"/>
              <a:cs typeface="Montserrat"/>
              <a:sym typeface="Montserrat"/>
            </a:endParaRPr>
          </a:p>
        </p:txBody>
      </p:sp>
      <p:sp>
        <p:nvSpPr>
          <p:cNvPr id="9943" name="Google Shape;9943;p90"/>
          <p:cNvSpPr txBox="1"/>
          <p:nvPr/>
        </p:nvSpPr>
        <p:spPr>
          <a:xfrm>
            <a:off x="1559350" y="527175"/>
            <a:ext cx="6018000" cy="55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 sz="2500">
                <a:solidFill>
                  <a:srgbClr val="9E73EE"/>
                </a:solidFill>
                <a:latin typeface="Montserrat"/>
                <a:ea typeface="Montserrat"/>
                <a:cs typeface="Montserrat"/>
                <a:sym typeface="Montserrat"/>
              </a:rPr>
              <a:t>Resoluciones</a:t>
            </a:r>
            <a:endParaRPr b="1" sz="2500">
              <a:solidFill>
                <a:srgbClr val="9E73EE"/>
              </a:solidFill>
              <a:latin typeface="Montserrat"/>
              <a:ea typeface="Montserrat"/>
              <a:cs typeface="Montserrat"/>
              <a:sym typeface="Montserrat"/>
            </a:endParaRPr>
          </a:p>
        </p:txBody>
      </p:sp>
      <p:sp>
        <p:nvSpPr>
          <p:cNvPr id="9944" name="Google Shape;9944;p90"/>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latin typeface="Montserrat"/>
                <a:ea typeface="Montserrat"/>
                <a:cs typeface="Montserrat"/>
                <a:sym typeface="Montserrat"/>
              </a:rPr>
              <a:t>Comparando el clustering jerárquico con K-means</a:t>
            </a:r>
            <a:endParaRPr>
              <a:latin typeface="Montserrat"/>
              <a:ea typeface="Montserrat"/>
              <a:cs typeface="Montserrat"/>
              <a:sym typeface="Montserrat"/>
            </a:endParaRPr>
          </a:p>
        </p:txBody>
      </p:sp>
      <p:pic>
        <p:nvPicPr>
          <p:cNvPr id="9945" name="Google Shape;9945;p90"/>
          <p:cNvPicPr preferRelativeResize="0"/>
          <p:nvPr/>
        </p:nvPicPr>
        <p:blipFill>
          <a:blip r:embed="rId3">
            <a:alphaModFix/>
          </a:blip>
          <a:stretch>
            <a:fillRect/>
          </a:stretch>
        </p:blipFill>
        <p:spPr>
          <a:xfrm>
            <a:off x="990600" y="1552650"/>
            <a:ext cx="3910866" cy="3352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9" name="Shape 9949"/>
        <p:cNvGrpSpPr/>
        <p:nvPr/>
      </p:nvGrpSpPr>
      <p:grpSpPr>
        <a:xfrm>
          <a:off x="0" y="0"/>
          <a:ext cx="0" cy="0"/>
          <a:chOff x="0" y="0"/>
          <a:chExt cx="0" cy="0"/>
        </a:xfrm>
      </p:grpSpPr>
      <p:sp>
        <p:nvSpPr>
          <p:cNvPr id="9950" name="Google Shape;9950;p91"/>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Resoluciones</a:t>
            </a:r>
            <a:endParaRPr/>
          </a:p>
        </p:txBody>
      </p:sp>
      <p:sp>
        <p:nvSpPr>
          <p:cNvPr id="9951" name="Google Shape;9951;p91"/>
          <p:cNvSpPr txBox="1"/>
          <p:nvPr/>
        </p:nvSpPr>
        <p:spPr>
          <a:xfrm>
            <a:off x="619225" y="1085775"/>
            <a:ext cx="727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s">
                <a:latin typeface="Montserrat"/>
                <a:ea typeface="Montserrat"/>
                <a:cs typeface="Montserrat"/>
                <a:sym typeface="Montserrat"/>
              </a:rPr>
              <a:t>K-means</a:t>
            </a:r>
            <a:r>
              <a:rPr lang="es">
                <a:latin typeface="Montserrat"/>
                <a:ea typeface="Montserrat"/>
                <a:cs typeface="Montserrat"/>
                <a:sym typeface="Montserrat"/>
              </a:rPr>
              <a:t> y Silhouette</a:t>
            </a:r>
            <a:endParaRPr>
              <a:latin typeface="Montserrat"/>
              <a:ea typeface="Montserrat"/>
              <a:cs typeface="Montserrat"/>
              <a:sym typeface="Montserrat"/>
            </a:endParaRPr>
          </a:p>
        </p:txBody>
      </p:sp>
      <p:sp>
        <p:nvSpPr>
          <p:cNvPr id="9952" name="Google Shape;9952;p91"/>
          <p:cNvSpPr txBox="1"/>
          <p:nvPr/>
        </p:nvSpPr>
        <p:spPr>
          <a:xfrm>
            <a:off x="6371300" y="1262575"/>
            <a:ext cx="2323800" cy="51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s" sz="1000">
                <a:latin typeface="Montserrat"/>
                <a:ea typeface="Montserrat"/>
                <a:cs typeface="Montserrat"/>
                <a:sym typeface="Montserrat"/>
              </a:rPr>
              <a:t>¿Cual es el mejor clustering de los realizados?</a:t>
            </a:r>
            <a:endParaRPr sz="1000">
              <a:latin typeface="Montserrat"/>
              <a:ea typeface="Montserrat"/>
              <a:cs typeface="Montserrat"/>
              <a:sym typeface="Montserrat"/>
            </a:endParaRPr>
          </a:p>
        </p:txBody>
      </p:sp>
      <p:pic>
        <p:nvPicPr>
          <p:cNvPr id="9953" name="Google Shape;9953;p91"/>
          <p:cNvPicPr preferRelativeResize="0"/>
          <p:nvPr/>
        </p:nvPicPr>
        <p:blipFill>
          <a:blip r:embed="rId3">
            <a:alphaModFix/>
          </a:blip>
          <a:stretch>
            <a:fillRect/>
          </a:stretch>
        </p:blipFill>
        <p:spPr>
          <a:xfrm>
            <a:off x="990600" y="1552650"/>
            <a:ext cx="2593798" cy="3352724"/>
          </a:xfrm>
          <a:prstGeom prst="rect">
            <a:avLst/>
          </a:prstGeom>
          <a:noFill/>
          <a:ln>
            <a:noFill/>
          </a:ln>
        </p:spPr>
      </p:pic>
      <p:pic>
        <p:nvPicPr>
          <p:cNvPr id="9954" name="Google Shape;9954;p91"/>
          <p:cNvPicPr preferRelativeResize="0"/>
          <p:nvPr/>
        </p:nvPicPr>
        <p:blipFill>
          <a:blip r:embed="rId4">
            <a:alphaModFix/>
          </a:blip>
          <a:stretch>
            <a:fillRect/>
          </a:stretch>
        </p:blipFill>
        <p:spPr>
          <a:xfrm>
            <a:off x="3881636" y="1552650"/>
            <a:ext cx="2489665" cy="32003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8" name="Shape 9958"/>
        <p:cNvGrpSpPr/>
        <p:nvPr/>
      </p:nvGrpSpPr>
      <p:grpSpPr>
        <a:xfrm>
          <a:off x="0" y="0"/>
          <a:ext cx="0" cy="0"/>
          <a:chOff x="0" y="0"/>
          <a:chExt cx="0" cy="0"/>
        </a:xfrm>
      </p:grpSpPr>
      <p:sp>
        <p:nvSpPr>
          <p:cNvPr id="9959" name="Google Shape;9959;p92"/>
          <p:cNvSpPr txBox="1"/>
          <p:nvPr>
            <p:ph type="ctrTitle"/>
          </p:nvPr>
        </p:nvSpPr>
        <p:spPr>
          <a:xfrm>
            <a:off x="1559350" y="527175"/>
            <a:ext cx="6018000" cy="558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s"/>
              <a:t>Parcialito</a:t>
            </a:r>
            <a:endParaRPr/>
          </a:p>
        </p:txBody>
      </p:sp>
      <p:sp>
        <p:nvSpPr>
          <p:cNvPr id="9960" name="Google Shape;9960;p92"/>
          <p:cNvSpPr txBox="1"/>
          <p:nvPr/>
        </p:nvSpPr>
        <p:spPr>
          <a:xfrm>
            <a:off x="851200" y="3995725"/>
            <a:ext cx="7434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a:t>https://forms.gle/iQm6Z9oSLfx5NW5X9</a:t>
            </a:r>
            <a:endParaRPr/>
          </a:p>
        </p:txBody>
      </p:sp>
      <p:pic>
        <p:nvPicPr>
          <p:cNvPr id="9961" name="Google Shape;9961;p92"/>
          <p:cNvPicPr preferRelativeResize="0"/>
          <p:nvPr/>
        </p:nvPicPr>
        <p:blipFill>
          <a:blip r:embed="rId3">
            <a:alphaModFix/>
          </a:blip>
          <a:stretch>
            <a:fillRect/>
          </a:stretch>
        </p:blipFill>
        <p:spPr>
          <a:xfrm>
            <a:off x="3265775" y="1085775"/>
            <a:ext cx="2605150" cy="26051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Web Designer Day by Slidesgo">
  <a:themeElements>
    <a:clrScheme name="Simple Light">
      <a:dk1>
        <a:srgbClr val="9E73EE"/>
      </a:dk1>
      <a:lt1>
        <a:srgbClr val="FFFFFF"/>
      </a:lt1>
      <a:dk2>
        <a:srgbClr val="595959"/>
      </a:dk2>
      <a:lt2>
        <a:srgbClr val="DAC6FF"/>
      </a:lt2>
      <a:accent1>
        <a:srgbClr val="49EF9E"/>
      </a:accent1>
      <a:accent2>
        <a:srgbClr val="9E73EE"/>
      </a:accent2>
      <a:accent3>
        <a:srgbClr val="DAC6FF"/>
      </a:accent3>
      <a:accent4>
        <a:srgbClr val="9E73EE"/>
      </a:accent4>
      <a:accent5>
        <a:srgbClr val="595959"/>
      </a:accent5>
      <a:accent6>
        <a:srgbClr val="DAC6FF"/>
      </a:accent6>
      <a:hlink>
        <a:srgbClr val="59595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eb Designer Day by Slidesgo">
  <a:themeElements>
    <a:clrScheme name="Simple Light">
      <a:dk1>
        <a:srgbClr val="9E73EE"/>
      </a:dk1>
      <a:lt1>
        <a:srgbClr val="FFFFFF"/>
      </a:lt1>
      <a:dk2>
        <a:srgbClr val="595959"/>
      </a:dk2>
      <a:lt2>
        <a:srgbClr val="DAC6FF"/>
      </a:lt2>
      <a:accent1>
        <a:srgbClr val="49EF9E"/>
      </a:accent1>
      <a:accent2>
        <a:srgbClr val="9E73EE"/>
      </a:accent2>
      <a:accent3>
        <a:srgbClr val="DAC6FF"/>
      </a:accent3>
      <a:accent4>
        <a:srgbClr val="9E73EE"/>
      </a:accent4>
      <a:accent5>
        <a:srgbClr val="595959"/>
      </a:accent5>
      <a:accent6>
        <a:srgbClr val="DAC6FF"/>
      </a:accent6>
      <a:hlink>
        <a:srgbClr val="59595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